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1432" r:id="rId5"/>
    <p:sldId id="1424" r:id="rId6"/>
    <p:sldId id="1426" r:id="rId7"/>
    <p:sldId id="1430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CC"/>
    <a:srgbClr val="E2F0D9"/>
    <a:srgbClr val="F3F2F1"/>
    <a:srgbClr val="FB4355"/>
    <a:srgbClr val="B17ED8"/>
    <a:srgbClr val="FCDAE0"/>
    <a:srgbClr val="EF904F"/>
    <a:srgbClr val="C1A7AB"/>
    <a:srgbClr val="C39BE1"/>
    <a:srgbClr val="CA82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9488F7-E7AC-475C-88B2-2E6B549551EC}" v="11" dt="2021-08-18T09:18:17.0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50" d="100"/>
          <a:sy n="150" d="100"/>
        </p:scale>
        <p:origin x="72" y="-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ine Lefebvre" userId="022ad2ef-a149-4820-b161-0cd910f6ab01" providerId="ADAL" clId="{AB9488F7-E7AC-475C-88B2-2E6B549551EC}"/>
    <pc:docChg chg="undo custSel addSld delSld modSld">
      <pc:chgData name="Antoine Lefebvre" userId="022ad2ef-a149-4820-b161-0cd910f6ab01" providerId="ADAL" clId="{AB9488F7-E7AC-475C-88B2-2E6B549551EC}" dt="2021-09-03T17:35:42.336" v="347" actId="2696"/>
      <pc:docMkLst>
        <pc:docMk/>
      </pc:docMkLst>
      <pc:sldChg chg="addSp delSp modSp mod">
        <pc:chgData name="Antoine Lefebvre" userId="022ad2ef-a149-4820-b161-0cd910f6ab01" providerId="ADAL" clId="{AB9488F7-E7AC-475C-88B2-2E6B549551EC}" dt="2021-08-16T09:49:43.312" v="214" actId="207"/>
        <pc:sldMkLst>
          <pc:docMk/>
          <pc:sldMk cId="2807475346" sldId="1418"/>
        </pc:sldMkLst>
        <pc:spChg chg="mod">
          <ac:chgData name="Antoine Lefebvre" userId="022ad2ef-a149-4820-b161-0cd910f6ab01" providerId="ADAL" clId="{AB9488F7-E7AC-475C-88B2-2E6B549551EC}" dt="2021-08-16T08:42:26.464" v="95" actId="207"/>
          <ac:spMkLst>
            <pc:docMk/>
            <pc:sldMk cId="2807475346" sldId="1418"/>
            <ac:spMk id="79" creationId="{0035CDCE-42CC-491D-965A-2A80D4A0EC29}"/>
          </ac:spMkLst>
        </pc:spChg>
        <pc:spChg chg="add del">
          <ac:chgData name="Antoine Lefebvre" userId="022ad2ef-a149-4820-b161-0cd910f6ab01" providerId="ADAL" clId="{AB9488F7-E7AC-475C-88B2-2E6B549551EC}" dt="2021-08-16T08:43:33.747" v="97" actId="11529"/>
          <ac:spMkLst>
            <pc:docMk/>
            <pc:sldMk cId="2807475346" sldId="1418"/>
            <ac:spMk id="165" creationId="{7A3F4581-71C5-4824-8025-C774CE0073E8}"/>
          </ac:spMkLst>
        </pc:spChg>
        <pc:spChg chg="add mod">
          <ac:chgData name="Antoine Lefebvre" userId="022ad2ef-a149-4820-b161-0cd910f6ab01" providerId="ADAL" clId="{AB9488F7-E7AC-475C-88B2-2E6B549551EC}" dt="2021-08-16T09:44:34.126" v="213" actId="2085"/>
          <ac:spMkLst>
            <pc:docMk/>
            <pc:sldMk cId="2807475346" sldId="1418"/>
            <ac:spMk id="186" creationId="{E15FD0C1-6FE0-4B8B-913A-F49BEC1C4FCE}"/>
          </ac:spMkLst>
        </pc:spChg>
        <pc:spChg chg="add mod">
          <ac:chgData name="Antoine Lefebvre" userId="022ad2ef-a149-4820-b161-0cd910f6ab01" providerId="ADAL" clId="{AB9488F7-E7AC-475C-88B2-2E6B549551EC}" dt="2021-08-16T09:49:43.312" v="214" actId="207"/>
          <ac:spMkLst>
            <pc:docMk/>
            <pc:sldMk cId="2807475346" sldId="1418"/>
            <ac:spMk id="187" creationId="{AC062ED2-CFA7-4F70-89A7-3E0A8938C54E}"/>
          </ac:spMkLst>
        </pc:spChg>
        <pc:spChg chg="add mod">
          <ac:chgData name="Antoine Lefebvre" userId="022ad2ef-a149-4820-b161-0cd910f6ab01" providerId="ADAL" clId="{AB9488F7-E7AC-475C-88B2-2E6B549551EC}" dt="2021-08-16T09:49:43.312" v="214" actId="207"/>
          <ac:spMkLst>
            <pc:docMk/>
            <pc:sldMk cId="2807475346" sldId="1418"/>
            <ac:spMk id="188" creationId="{19FD36ED-5AD3-4988-A2D2-B20E48B20F34}"/>
          </ac:spMkLst>
        </pc:spChg>
        <pc:spChg chg="add mod">
          <ac:chgData name="Antoine Lefebvre" userId="022ad2ef-a149-4820-b161-0cd910f6ab01" providerId="ADAL" clId="{AB9488F7-E7AC-475C-88B2-2E6B549551EC}" dt="2021-08-16T09:49:43.312" v="214" actId="207"/>
          <ac:spMkLst>
            <pc:docMk/>
            <pc:sldMk cId="2807475346" sldId="1418"/>
            <ac:spMk id="189" creationId="{DF032C4C-A1BA-4394-8481-9999D2C9BE9B}"/>
          </ac:spMkLst>
        </pc:spChg>
        <pc:spChg chg="add del">
          <ac:chgData name="Antoine Lefebvre" userId="022ad2ef-a149-4820-b161-0cd910f6ab01" providerId="ADAL" clId="{AB9488F7-E7AC-475C-88B2-2E6B549551EC}" dt="2021-08-16T09:19:11.138" v="159" actId="478"/>
          <ac:spMkLst>
            <pc:docMk/>
            <pc:sldMk cId="2807475346" sldId="1418"/>
            <ac:spMk id="191" creationId="{DD2B4E5D-B2DA-40FC-8AC1-933E976AD748}"/>
          </ac:spMkLst>
        </pc:spChg>
        <pc:spChg chg="add mod">
          <ac:chgData name="Antoine Lefebvre" userId="022ad2ef-a149-4820-b161-0cd910f6ab01" providerId="ADAL" clId="{AB9488F7-E7AC-475C-88B2-2E6B549551EC}" dt="2021-08-16T09:49:43.312" v="214" actId="207"/>
          <ac:spMkLst>
            <pc:docMk/>
            <pc:sldMk cId="2807475346" sldId="1418"/>
            <ac:spMk id="192" creationId="{7DC12EED-73AE-48ED-9836-ED7A5A751B8D}"/>
          </ac:spMkLst>
        </pc:spChg>
        <pc:spChg chg="add mod">
          <ac:chgData name="Antoine Lefebvre" userId="022ad2ef-a149-4820-b161-0cd910f6ab01" providerId="ADAL" clId="{AB9488F7-E7AC-475C-88B2-2E6B549551EC}" dt="2021-08-16T08:07:17.469" v="83" actId="207"/>
          <ac:spMkLst>
            <pc:docMk/>
            <pc:sldMk cId="2807475346" sldId="1418"/>
            <ac:spMk id="193" creationId="{C9C4F9CB-92AB-4A52-9525-312AE870FBC7}"/>
          </ac:spMkLst>
        </pc:spChg>
        <pc:spChg chg="mod">
          <ac:chgData name="Antoine Lefebvre" userId="022ad2ef-a149-4820-b161-0cd910f6ab01" providerId="ADAL" clId="{AB9488F7-E7AC-475C-88B2-2E6B549551EC}" dt="2021-08-16T07:44:35.104" v="69" actId="14100"/>
          <ac:spMkLst>
            <pc:docMk/>
            <pc:sldMk cId="2807475346" sldId="1418"/>
            <ac:spMk id="196" creationId="{5E2460E4-E9AD-4DAC-BE07-F8043FD4F8EE}"/>
          </ac:spMkLst>
        </pc:spChg>
        <pc:spChg chg="add mod">
          <ac:chgData name="Antoine Lefebvre" userId="022ad2ef-a149-4820-b161-0cd910f6ab01" providerId="ADAL" clId="{AB9488F7-E7AC-475C-88B2-2E6B549551EC}" dt="2021-08-16T09:49:43.312" v="214" actId="207"/>
          <ac:spMkLst>
            <pc:docMk/>
            <pc:sldMk cId="2807475346" sldId="1418"/>
            <ac:spMk id="201" creationId="{00CD4541-4889-49B3-BEF0-85E0F23A296D}"/>
          </ac:spMkLst>
        </pc:spChg>
        <pc:spChg chg="add mod">
          <ac:chgData name="Antoine Lefebvre" userId="022ad2ef-a149-4820-b161-0cd910f6ab01" providerId="ADAL" clId="{AB9488F7-E7AC-475C-88B2-2E6B549551EC}" dt="2021-08-16T09:49:43.312" v="214" actId="207"/>
          <ac:spMkLst>
            <pc:docMk/>
            <pc:sldMk cId="2807475346" sldId="1418"/>
            <ac:spMk id="202" creationId="{CE2456FE-83D0-44B9-AF1F-669C2A54D6BE}"/>
          </ac:spMkLst>
        </pc:spChg>
      </pc:sldChg>
      <pc:sldChg chg="addSp modSp mod setBg">
        <pc:chgData name="Antoine Lefebvre" userId="022ad2ef-a149-4820-b161-0cd910f6ab01" providerId="ADAL" clId="{AB9488F7-E7AC-475C-88B2-2E6B549551EC}" dt="2021-08-16T09:32:19.671" v="197" actId="1076"/>
        <pc:sldMkLst>
          <pc:docMk/>
          <pc:sldMk cId="3245973686" sldId="1420"/>
        </pc:sldMkLst>
        <pc:spChg chg="mod">
          <ac:chgData name="Antoine Lefebvre" userId="022ad2ef-a149-4820-b161-0cd910f6ab01" providerId="ADAL" clId="{AB9488F7-E7AC-475C-88B2-2E6B549551EC}" dt="2021-08-16T09:13:20.588" v="147"/>
          <ac:spMkLst>
            <pc:docMk/>
            <pc:sldMk cId="3245973686" sldId="1420"/>
            <ac:spMk id="192" creationId="{A6B5FF79-291C-4245-A8E7-A47623C7C63B}"/>
          </ac:spMkLst>
        </pc:spChg>
        <pc:spChg chg="mod">
          <ac:chgData name="Antoine Lefebvre" userId="022ad2ef-a149-4820-b161-0cd910f6ab01" providerId="ADAL" clId="{AB9488F7-E7AC-475C-88B2-2E6B549551EC}" dt="2021-08-16T09:32:19.671" v="197" actId="1076"/>
          <ac:spMkLst>
            <pc:docMk/>
            <pc:sldMk cId="3245973686" sldId="1420"/>
            <ac:spMk id="194" creationId="{0EF59AEF-F41E-4C89-8FF4-444988C58469}"/>
          </ac:spMkLst>
        </pc:spChg>
        <pc:spChg chg="mod">
          <ac:chgData name="Antoine Lefebvre" userId="022ad2ef-a149-4820-b161-0cd910f6ab01" providerId="ADAL" clId="{AB9488F7-E7AC-475C-88B2-2E6B549551EC}" dt="2021-08-16T09:32:12.161" v="196" actId="1076"/>
          <ac:spMkLst>
            <pc:docMk/>
            <pc:sldMk cId="3245973686" sldId="1420"/>
            <ac:spMk id="195" creationId="{22184E89-C8F0-43ED-84DB-25D15F958549}"/>
          </ac:spMkLst>
        </pc:spChg>
        <pc:spChg chg="mod">
          <ac:chgData name="Antoine Lefebvre" userId="022ad2ef-a149-4820-b161-0cd910f6ab01" providerId="ADAL" clId="{AB9488F7-E7AC-475C-88B2-2E6B549551EC}" dt="2021-08-16T09:32:08.712" v="195" actId="1076"/>
          <ac:spMkLst>
            <pc:docMk/>
            <pc:sldMk cId="3245973686" sldId="1420"/>
            <ac:spMk id="196" creationId="{C170E5C8-7347-4AC6-93B3-97233611EA13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00" creationId="{0238D136-4D87-44D6-9AA4-2F7DB2BB9E48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01" creationId="{70783F03-ED02-4A1C-9132-B93B002DFACF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02" creationId="{BAFE95C0-DA38-40AD-8EF9-FF6D9501F9E2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03" creationId="{FC234458-D270-40C4-A0BA-1094F8B31DEC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04" creationId="{D981FFEE-C438-4199-B493-0D261D04B1EC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05" creationId="{2587096D-477D-4B66-893B-34757FED86DB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06" creationId="{6D36C0B2-D46C-45E5-8F98-A04FB30B0D0C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07" creationId="{7457D14D-7522-400E-AE44-0ED52D3CEEB8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08" creationId="{BB900887-5585-4C77-B0BA-7BC5EE6CB983}"/>
          </ac:spMkLst>
        </pc:spChg>
        <pc:spChg chg="add mod">
          <ac:chgData name="Antoine Lefebvre" userId="022ad2ef-a149-4820-b161-0cd910f6ab01" providerId="ADAL" clId="{AB9488F7-E7AC-475C-88B2-2E6B549551EC}" dt="2021-08-16T09:11:25.174" v="136" actId="2085"/>
          <ac:spMkLst>
            <pc:docMk/>
            <pc:sldMk cId="3245973686" sldId="1420"/>
            <ac:spMk id="209" creationId="{F1C44CB1-14EB-4592-8AAD-88FC83664AE6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10" creationId="{38095EEC-B653-4596-B492-6E3D87CC1694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11" creationId="{2AA3BEB1-C144-47C9-A157-3E2593A37375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12" creationId="{919392A9-9497-4EBD-B79D-0CD3E17E8EF2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13" creationId="{1DEB975D-4B08-4B27-B742-A5069A196B28}"/>
          </ac:spMkLst>
        </pc:spChg>
        <pc:spChg chg="add mod">
          <ac:chgData name="Antoine Lefebvre" userId="022ad2ef-a149-4820-b161-0cd910f6ab01" providerId="ADAL" clId="{AB9488F7-E7AC-475C-88B2-2E6B549551EC}" dt="2021-08-16T09:11:03.978" v="131" actId="2085"/>
          <ac:spMkLst>
            <pc:docMk/>
            <pc:sldMk cId="3245973686" sldId="1420"/>
            <ac:spMk id="214" creationId="{F4BB550B-6234-4015-BC2C-34D4330D1ED0}"/>
          </ac:spMkLst>
        </pc:spChg>
        <pc:spChg chg="add mod">
          <ac:chgData name="Antoine Lefebvre" userId="022ad2ef-a149-4820-b161-0cd910f6ab01" providerId="ADAL" clId="{AB9488F7-E7AC-475C-88B2-2E6B549551EC}" dt="2021-08-16T09:14:50.216" v="151" actId="1076"/>
          <ac:spMkLst>
            <pc:docMk/>
            <pc:sldMk cId="3245973686" sldId="1420"/>
            <ac:spMk id="215" creationId="{75C6E816-C31C-4648-85B4-C3ED98432046}"/>
          </ac:spMkLst>
        </pc:spChg>
        <pc:grpChg chg="mod">
          <ac:chgData name="Antoine Lefebvre" userId="022ad2ef-a149-4820-b161-0cd910f6ab01" providerId="ADAL" clId="{AB9488F7-E7AC-475C-88B2-2E6B549551EC}" dt="2021-08-16T09:32:03.026" v="194" actId="1076"/>
          <ac:grpSpMkLst>
            <pc:docMk/>
            <pc:sldMk cId="3245973686" sldId="1420"/>
            <ac:grpSpMk id="191" creationId="{4B67F218-AE63-431E-8BC0-7036E6D68485}"/>
          </ac:grpSpMkLst>
        </pc:grpChg>
      </pc:sldChg>
      <pc:sldChg chg="addSp modSp mod">
        <pc:chgData name="Antoine Lefebvre" userId="022ad2ef-a149-4820-b161-0cd910f6ab01" providerId="ADAL" clId="{AB9488F7-E7AC-475C-88B2-2E6B549551EC}" dt="2021-08-16T09:50:13.872" v="215" actId="207"/>
        <pc:sldMkLst>
          <pc:docMk/>
          <pc:sldMk cId="3072481851" sldId="1424"/>
        </pc:sldMkLst>
        <pc:spChg chg="add mod">
          <ac:chgData name="Antoine Lefebvre" userId="022ad2ef-a149-4820-b161-0cd910f6ab01" providerId="ADAL" clId="{AB9488F7-E7AC-475C-88B2-2E6B549551EC}" dt="2021-08-16T09:12:13.911" v="141" actId="2085"/>
          <ac:spMkLst>
            <pc:docMk/>
            <pc:sldMk cId="3072481851" sldId="1424"/>
            <ac:spMk id="8" creationId="{1F2ECFD7-E9C7-4AA6-8AC7-489031AFCF2E}"/>
          </ac:spMkLst>
        </pc:spChg>
        <pc:spChg chg="add mod">
          <ac:chgData name="Antoine Lefebvre" userId="022ad2ef-a149-4820-b161-0cd910f6ab01" providerId="ADAL" clId="{AB9488F7-E7AC-475C-88B2-2E6B549551EC}" dt="2021-08-16T09:50:13.872" v="215" actId="207"/>
          <ac:spMkLst>
            <pc:docMk/>
            <pc:sldMk cId="3072481851" sldId="1424"/>
            <ac:spMk id="18" creationId="{F8488A5D-9ED2-44E3-ACB7-2B6E3EBA1868}"/>
          </ac:spMkLst>
        </pc:spChg>
        <pc:spChg chg="mod">
          <ac:chgData name="Antoine Lefebvre" userId="022ad2ef-a149-4820-b161-0cd910f6ab01" providerId="ADAL" clId="{AB9488F7-E7AC-475C-88B2-2E6B549551EC}" dt="2021-08-16T09:28:06.510" v="175" actId="14100"/>
          <ac:spMkLst>
            <pc:docMk/>
            <pc:sldMk cId="3072481851" sldId="1424"/>
            <ac:spMk id="94" creationId="{B5C6F68F-A185-47B9-A8BF-66B6E0FEB023}"/>
          </ac:spMkLst>
        </pc:spChg>
        <pc:spChg chg="add mod">
          <ac:chgData name="Antoine Lefebvre" userId="022ad2ef-a149-4820-b161-0cd910f6ab01" providerId="ADAL" clId="{AB9488F7-E7AC-475C-88B2-2E6B549551EC}" dt="2021-08-16T09:15:09.917" v="152"/>
          <ac:spMkLst>
            <pc:docMk/>
            <pc:sldMk cId="3072481851" sldId="1424"/>
            <ac:spMk id="99" creationId="{DA1F533D-BCBF-4929-A603-CBA1DEE974E8}"/>
          </ac:spMkLst>
        </pc:spChg>
        <pc:spChg chg="add mod">
          <ac:chgData name="Antoine Lefebvre" userId="022ad2ef-a149-4820-b161-0cd910f6ab01" providerId="ADAL" clId="{AB9488F7-E7AC-475C-88B2-2E6B549551EC}" dt="2021-08-16T09:50:13.872" v="215" actId="207"/>
          <ac:spMkLst>
            <pc:docMk/>
            <pc:sldMk cId="3072481851" sldId="1424"/>
            <ac:spMk id="100" creationId="{FD8C36ED-F34B-4C67-B8F4-F5CCE9AD7F72}"/>
          </ac:spMkLst>
        </pc:spChg>
      </pc:sldChg>
      <pc:sldChg chg="addSp modSp mod">
        <pc:chgData name="Antoine Lefebvre" userId="022ad2ef-a149-4820-b161-0cd910f6ab01" providerId="ADAL" clId="{AB9488F7-E7AC-475C-88B2-2E6B549551EC}" dt="2021-08-16T09:51:20.852" v="217" actId="207"/>
        <pc:sldMkLst>
          <pc:docMk/>
          <pc:sldMk cId="544111719" sldId="1426"/>
        </pc:sldMkLst>
        <pc:spChg chg="add mod">
          <ac:chgData name="Antoine Lefebvre" userId="022ad2ef-a149-4820-b161-0cd910f6ab01" providerId="ADAL" clId="{AB9488F7-E7AC-475C-88B2-2E6B549551EC}" dt="2021-08-16T09:12:31.131" v="146" actId="2085"/>
          <ac:spMkLst>
            <pc:docMk/>
            <pc:sldMk cId="544111719" sldId="1426"/>
            <ac:spMk id="13" creationId="{2E6A15FE-45BC-4E9B-9985-A5CC0DF5ED2C}"/>
          </ac:spMkLst>
        </pc:spChg>
        <pc:spChg chg="add mod">
          <ac:chgData name="Antoine Lefebvre" userId="022ad2ef-a149-4820-b161-0cd910f6ab01" providerId="ADAL" clId="{AB9488F7-E7AC-475C-88B2-2E6B549551EC}" dt="2021-08-16T09:50:35.449" v="216" actId="207"/>
          <ac:spMkLst>
            <pc:docMk/>
            <pc:sldMk cId="544111719" sldId="1426"/>
            <ac:spMk id="29" creationId="{D997FE9F-BB64-4E9B-ABA3-A9798FC2B56C}"/>
          </ac:spMkLst>
        </pc:spChg>
        <pc:spChg chg="add mod">
          <ac:chgData name="Antoine Lefebvre" userId="022ad2ef-a149-4820-b161-0cd910f6ab01" providerId="ADAL" clId="{AB9488F7-E7AC-475C-88B2-2E6B549551EC}" dt="2021-08-16T09:50:35.449" v="216" actId="207"/>
          <ac:spMkLst>
            <pc:docMk/>
            <pc:sldMk cId="544111719" sldId="1426"/>
            <ac:spMk id="30" creationId="{19B4BC67-B884-4B63-95F9-6ADC606BFB4F}"/>
          </ac:spMkLst>
        </pc:spChg>
        <pc:spChg chg="mod">
          <ac:chgData name="Antoine Lefebvre" userId="022ad2ef-a149-4820-b161-0cd910f6ab01" providerId="ADAL" clId="{AB9488F7-E7AC-475C-88B2-2E6B549551EC}" dt="2021-08-16T09:28:00.688" v="174" actId="14100"/>
          <ac:spMkLst>
            <pc:docMk/>
            <pc:sldMk cId="544111719" sldId="1426"/>
            <ac:spMk id="80" creationId="{F738342C-B6CB-4BEB-B474-1A2F5D8F0722}"/>
          </ac:spMkLst>
        </pc:spChg>
        <pc:spChg chg="mod">
          <ac:chgData name="Antoine Lefebvre" userId="022ad2ef-a149-4820-b161-0cd910f6ab01" providerId="ADAL" clId="{AB9488F7-E7AC-475C-88B2-2E6B549551EC}" dt="2021-08-16T09:31:37.449" v="192" actId="1076"/>
          <ac:spMkLst>
            <pc:docMk/>
            <pc:sldMk cId="544111719" sldId="1426"/>
            <ac:spMk id="82" creationId="{8E30F0EC-2E5E-4221-9E01-2C171380246B}"/>
          </ac:spMkLst>
        </pc:spChg>
        <pc:spChg chg="mod">
          <ac:chgData name="Antoine Lefebvre" userId="022ad2ef-a149-4820-b161-0cd910f6ab01" providerId="ADAL" clId="{AB9488F7-E7AC-475C-88B2-2E6B549551EC}" dt="2021-08-16T09:31:30.875" v="191" actId="1076"/>
          <ac:spMkLst>
            <pc:docMk/>
            <pc:sldMk cId="544111719" sldId="1426"/>
            <ac:spMk id="83" creationId="{0208DE93-C8A7-4504-A420-EBC454367C63}"/>
          </ac:spMkLst>
        </pc:spChg>
        <pc:spChg chg="mod">
          <ac:chgData name="Antoine Lefebvre" userId="022ad2ef-a149-4820-b161-0cd910f6ab01" providerId="ADAL" clId="{AB9488F7-E7AC-475C-88B2-2E6B549551EC}" dt="2021-08-16T09:31:27.692" v="190" actId="1076"/>
          <ac:spMkLst>
            <pc:docMk/>
            <pc:sldMk cId="544111719" sldId="1426"/>
            <ac:spMk id="84" creationId="{F3BBB2BA-F722-4CE2-A139-35025F4A8ECC}"/>
          </ac:spMkLst>
        </pc:spChg>
        <pc:spChg chg="mod">
          <ac:chgData name="Antoine Lefebvre" userId="022ad2ef-a149-4820-b161-0cd910f6ab01" providerId="ADAL" clId="{AB9488F7-E7AC-475C-88B2-2E6B549551EC}" dt="2021-08-16T09:31:11.932" v="187" actId="1076"/>
          <ac:spMkLst>
            <pc:docMk/>
            <pc:sldMk cId="544111719" sldId="1426"/>
            <ac:spMk id="85" creationId="{0CA1EB4A-9FC2-454E-AE9C-2B5CB68C15B8}"/>
          </ac:spMkLst>
        </pc:spChg>
        <pc:spChg chg="add mod ord">
          <ac:chgData name="Antoine Lefebvre" userId="022ad2ef-a149-4820-b161-0cd910f6ab01" providerId="ADAL" clId="{AB9488F7-E7AC-475C-88B2-2E6B549551EC}" dt="2021-08-16T09:30:12.129" v="183" actId="166"/>
          <ac:spMkLst>
            <pc:docMk/>
            <pc:sldMk cId="544111719" sldId="1426"/>
            <ac:spMk id="86" creationId="{E5D367FB-7828-48B1-8810-DAF880A11DFB}"/>
          </ac:spMkLst>
        </pc:spChg>
        <pc:spChg chg="add mod">
          <ac:chgData name="Antoine Lefebvre" userId="022ad2ef-a149-4820-b161-0cd910f6ab01" providerId="ADAL" clId="{AB9488F7-E7AC-475C-88B2-2E6B549551EC}" dt="2021-08-16T09:50:35.449" v="216" actId="207"/>
          <ac:spMkLst>
            <pc:docMk/>
            <pc:sldMk cId="544111719" sldId="1426"/>
            <ac:spMk id="87" creationId="{A7073CCF-A6DD-4718-AFE2-166CC12FB1DD}"/>
          </ac:spMkLst>
        </pc:spChg>
        <pc:spChg chg="add mod">
          <ac:chgData name="Antoine Lefebvre" userId="022ad2ef-a149-4820-b161-0cd910f6ab01" providerId="ADAL" clId="{AB9488F7-E7AC-475C-88B2-2E6B549551EC}" dt="2021-08-16T09:50:35.449" v="216" actId="207"/>
          <ac:spMkLst>
            <pc:docMk/>
            <pc:sldMk cId="544111719" sldId="1426"/>
            <ac:spMk id="88" creationId="{B902C476-26E2-43AA-903D-F483723FE42F}"/>
          </ac:spMkLst>
        </pc:spChg>
        <pc:spChg chg="add mod">
          <ac:chgData name="Antoine Lefebvre" userId="022ad2ef-a149-4820-b161-0cd910f6ab01" providerId="ADAL" clId="{AB9488F7-E7AC-475C-88B2-2E6B549551EC}" dt="2021-08-16T09:50:35.449" v="216" actId="207"/>
          <ac:spMkLst>
            <pc:docMk/>
            <pc:sldMk cId="544111719" sldId="1426"/>
            <ac:spMk id="89" creationId="{9076F6B2-76CB-4A2F-9D31-BB9C2FA4F788}"/>
          </ac:spMkLst>
        </pc:spChg>
        <pc:spChg chg="add mod">
          <ac:chgData name="Antoine Lefebvre" userId="022ad2ef-a149-4820-b161-0cd910f6ab01" providerId="ADAL" clId="{AB9488F7-E7AC-475C-88B2-2E6B549551EC}" dt="2021-08-16T09:50:35.449" v="216" actId="207"/>
          <ac:spMkLst>
            <pc:docMk/>
            <pc:sldMk cId="544111719" sldId="1426"/>
            <ac:spMk id="90" creationId="{BFF3159F-C271-43F4-9CD0-127DC8C90911}"/>
          </ac:spMkLst>
        </pc:spChg>
        <pc:spChg chg="add mod">
          <ac:chgData name="Antoine Lefebvre" userId="022ad2ef-a149-4820-b161-0cd910f6ab01" providerId="ADAL" clId="{AB9488F7-E7AC-475C-88B2-2E6B549551EC}" dt="2021-08-16T09:50:35.449" v="216" actId="207"/>
          <ac:spMkLst>
            <pc:docMk/>
            <pc:sldMk cId="544111719" sldId="1426"/>
            <ac:spMk id="91" creationId="{0B7AF824-9589-4CA5-99AD-C211FCE42029}"/>
          </ac:spMkLst>
        </pc:spChg>
        <pc:spChg chg="add mod">
          <ac:chgData name="Antoine Lefebvre" userId="022ad2ef-a149-4820-b161-0cd910f6ab01" providerId="ADAL" clId="{AB9488F7-E7AC-475C-88B2-2E6B549551EC}" dt="2021-08-16T09:51:20.852" v="217" actId="207"/>
          <ac:spMkLst>
            <pc:docMk/>
            <pc:sldMk cId="544111719" sldId="1426"/>
            <ac:spMk id="92" creationId="{2050F6EE-552A-41D9-BCDD-EE7204943506}"/>
          </ac:spMkLst>
        </pc:spChg>
        <pc:grpChg chg="mod">
          <ac:chgData name="Antoine Lefebvre" userId="022ad2ef-a149-4820-b161-0cd910f6ab01" providerId="ADAL" clId="{AB9488F7-E7AC-475C-88B2-2E6B549551EC}" dt="2021-08-16T09:31:24.019" v="189" actId="1076"/>
          <ac:grpSpMkLst>
            <pc:docMk/>
            <pc:sldMk cId="544111719" sldId="1426"/>
            <ac:grpSpMk id="79" creationId="{ABD425B7-471F-450E-9041-0290B2F2552E}"/>
          </ac:grpSpMkLst>
        </pc:grpChg>
      </pc:sldChg>
      <pc:sldChg chg="addSp delSp modSp new del mod">
        <pc:chgData name="Antoine Lefebvre" userId="022ad2ef-a149-4820-b161-0cd910f6ab01" providerId="ADAL" clId="{AB9488F7-E7AC-475C-88B2-2E6B549551EC}" dt="2021-09-03T17:35:42.336" v="347" actId="2696"/>
        <pc:sldMkLst>
          <pc:docMk/>
          <pc:sldMk cId="1133731561" sldId="1431"/>
        </pc:sldMkLst>
        <pc:spChg chg="mod">
          <ac:chgData name="Antoine Lefebvre" userId="022ad2ef-a149-4820-b161-0cd910f6ab01" providerId="ADAL" clId="{AB9488F7-E7AC-475C-88B2-2E6B549551EC}" dt="2021-08-18T08:35:18.871" v="263" actId="20577"/>
          <ac:spMkLst>
            <pc:docMk/>
            <pc:sldMk cId="1133731561" sldId="1431"/>
            <ac:spMk id="2" creationId="{2B425969-2C77-4EEA-8D86-49CFBA16A038}"/>
          </ac:spMkLst>
        </pc:spChg>
        <pc:spChg chg="del mod">
          <ac:chgData name="Antoine Lefebvre" userId="022ad2ef-a149-4820-b161-0cd910f6ab01" providerId="ADAL" clId="{AB9488F7-E7AC-475C-88B2-2E6B549551EC}" dt="2021-08-18T08:34:14.796" v="224" actId="478"/>
          <ac:spMkLst>
            <pc:docMk/>
            <pc:sldMk cId="1133731561" sldId="1431"/>
            <ac:spMk id="3" creationId="{4F999B87-261A-4773-ADDE-E54FA2A3FD61}"/>
          </ac:spMkLst>
        </pc:spChg>
        <pc:picChg chg="add mod">
          <ac:chgData name="Antoine Lefebvre" userId="022ad2ef-a149-4820-b161-0cd910f6ab01" providerId="ADAL" clId="{AB9488F7-E7AC-475C-88B2-2E6B549551EC}" dt="2021-08-19T13:32:41.804" v="343" actId="1076"/>
          <ac:picMkLst>
            <pc:docMk/>
            <pc:sldMk cId="1133731561" sldId="1431"/>
            <ac:picMk id="4" creationId="{8417F47B-CD17-498E-8F73-7015B69A50D2}"/>
          </ac:picMkLst>
        </pc:picChg>
      </pc:sldChg>
      <pc:sldChg chg="addSp delSp modSp add del mod">
        <pc:chgData name="Antoine Lefebvre" userId="022ad2ef-a149-4820-b161-0cd910f6ab01" providerId="ADAL" clId="{AB9488F7-E7AC-475C-88B2-2E6B549551EC}" dt="2021-09-03T17:35:36.194" v="345" actId="2696"/>
        <pc:sldMkLst>
          <pc:docMk/>
          <pc:sldMk cId="1199659619" sldId="1432"/>
        </pc:sldMkLst>
        <pc:spChg chg="mod">
          <ac:chgData name="Antoine Lefebvre" userId="022ad2ef-a149-4820-b161-0cd910f6ab01" providerId="ADAL" clId="{AB9488F7-E7AC-475C-88B2-2E6B549551EC}" dt="2021-08-18T08:57:39.236" v="276" actId="20577"/>
          <ac:spMkLst>
            <pc:docMk/>
            <pc:sldMk cId="1199659619" sldId="1432"/>
            <ac:spMk id="2" creationId="{2B425969-2C77-4EEA-8D86-49CFBA16A038}"/>
          </ac:spMkLst>
        </pc:spChg>
        <pc:picChg chg="add mod">
          <ac:chgData name="Antoine Lefebvre" userId="022ad2ef-a149-4820-b161-0cd910f6ab01" providerId="ADAL" clId="{AB9488F7-E7AC-475C-88B2-2E6B549551EC}" dt="2021-08-18T08:58:04.505" v="279" actId="1076"/>
          <ac:picMkLst>
            <pc:docMk/>
            <pc:sldMk cId="1199659619" sldId="1432"/>
            <ac:picMk id="3" creationId="{48DA4426-DDD7-4EE4-9B8F-2EAE22FD9C97}"/>
          </ac:picMkLst>
        </pc:picChg>
        <pc:picChg chg="del">
          <ac:chgData name="Antoine Lefebvre" userId="022ad2ef-a149-4820-b161-0cd910f6ab01" providerId="ADAL" clId="{AB9488F7-E7AC-475C-88B2-2E6B549551EC}" dt="2021-08-18T08:57:42.471" v="277" actId="478"/>
          <ac:picMkLst>
            <pc:docMk/>
            <pc:sldMk cId="1199659619" sldId="1432"/>
            <ac:picMk id="4" creationId="{8417F47B-CD17-498E-8F73-7015B69A50D2}"/>
          </ac:picMkLst>
        </pc:picChg>
      </pc:sldChg>
      <pc:sldChg chg="addSp delSp modSp add del mod">
        <pc:chgData name="Antoine Lefebvre" userId="022ad2ef-a149-4820-b161-0cd910f6ab01" providerId="ADAL" clId="{AB9488F7-E7AC-475C-88B2-2E6B549551EC}" dt="2021-09-03T17:35:39.135" v="346" actId="2696"/>
        <pc:sldMkLst>
          <pc:docMk/>
          <pc:sldMk cId="2476713316" sldId="1433"/>
        </pc:sldMkLst>
        <pc:spChg chg="mod">
          <ac:chgData name="Antoine Lefebvre" userId="022ad2ef-a149-4820-b161-0cd910f6ab01" providerId="ADAL" clId="{AB9488F7-E7AC-475C-88B2-2E6B549551EC}" dt="2021-08-18T09:17:27.065" v="305" actId="20577"/>
          <ac:spMkLst>
            <pc:docMk/>
            <pc:sldMk cId="2476713316" sldId="1433"/>
            <ac:spMk id="2" creationId="{2B425969-2C77-4EEA-8D86-49CFBA16A038}"/>
          </ac:spMkLst>
        </pc:spChg>
        <pc:picChg chg="del">
          <ac:chgData name="Antoine Lefebvre" userId="022ad2ef-a149-4820-b161-0cd910f6ab01" providerId="ADAL" clId="{AB9488F7-E7AC-475C-88B2-2E6B549551EC}" dt="2021-08-18T09:17:16.203" v="282" actId="478"/>
          <ac:picMkLst>
            <pc:docMk/>
            <pc:sldMk cId="2476713316" sldId="1433"/>
            <ac:picMk id="4" creationId="{8417F47B-CD17-498E-8F73-7015B69A50D2}"/>
          </ac:picMkLst>
        </pc:picChg>
        <pc:picChg chg="add mod">
          <ac:chgData name="Antoine Lefebvre" userId="022ad2ef-a149-4820-b161-0cd910f6ab01" providerId="ADAL" clId="{AB9488F7-E7AC-475C-88B2-2E6B549551EC}" dt="2021-08-18T09:17:39.183" v="308" actId="14100"/>
          <ac:picMkLst>
            <pc:docMk/>
            <pc:sldMk cId="2476713316" sldId="1433"/>
            <ac:picMk id="5" creationId="{5B3FCE2E-695B-4269-8C3C-79A173C48FC9}"/>
          </ac:picMkLst>
        </pc:picChg>
      </pc:sldChg>
      <pc:sldChg chg="addSp delSp modSp add del mod">
        <pc:chgData name="Antoine Lefebvre" userId="022ad2ef-a149-4820-b161-0cd910f6ab01" providerId="ADAL" clId="{AB9488F7-E7AC-475C-88B2-2E6B549551EC}" dt="2021-09-03T17:35:32.796" v="344" actId="2696"/>
        <pc:sldMkLst>
          <pc:docMk/>
          <pc:sldMk cId="1923182853" sldId="1434"/>
        </pc:sldMkLst>
        <pc:spChg chg="mod">
          <ac:chgData name="Antoine Lefebvre" userId="022ad2ef-a149-4820-b161-0cd910f6ab01" providerId="ADAL" clId="{AB9488F7-E7AC-475C-88B2-2E6B549551EC}" dt="2021-08-18T09:17:58.089" v="339" actId="20577"/>
          <ac:spMkLst>
            <pc:docMk/>
            <pc:sldMk cId="1923182853" sldId="1434"/>
            <ac:spMk id="2" creationId="{2B425969-2C77-4EEA-8D86-49CFBA16A038}"/>
          </ac:spMkLst>
        </pc:spChg>
        <pc:picChg chg="del">
          <ac:chgData name="Antoine Lefebvre" userId="022ad2ef-a149-4820-b161-0cd910f6ab01" providerId="ADAL" clId="{AB9488F7-E7AC-475C-88B2-2E6B549551EC}" dt="2021-08-18T09:17:49.386" v="309" actId="21"/>
          <ac:picMkLst>
            <pc:docMk/>
            <pc:sldMk cId="1923182853" sldId="1434"/>
            <ac:picMk id="3" creationId="{48DA4426-DDD7-4EE4-9B8F-2EAE22FD9C97}"/>
          </ac:picMkLst>
        </pc:picChg>
        <pc:picChg chg="add mod">
          <ac:chgData name="Antoine Lefebvre" userId="022ad2ef-a149-4820-b161-0cd910f6ab01" providerId="ADAL" clId="{AB9488F7-E7AC-475C-88B2-2E6B549551EC}" dt="2021-08-18T09:18:27.719" v="341" actId="1076"/>
          <ac:picMkLst>
            <pc:docMk/>
            <pc:sldMk cId="1923182853" sldId="1434"/>
            <ac:picMk id="4" creationId="{C4FF6970-B603-48E9-92C6-CDB2C626733E}"/>
          </ac:picMkLst>
        </pc:picChg>
      </pc:sldChg>
    </pc:docChg>
  </pc:docChgLst>
  <pc:docChgLst>
    <pc:chgData name="Clara Devouassoux" userId="a23e31fd-c417-4ead-9f8a-853a7a28759c" providerId="ADAL" clId="{BB804219-1C7F-41E5-8FCB-8160F296D397}"/>
    <pc:docChg chg="undo custSel modSld">
      <pc:chgData name="Clara Devouassoux" userId="a23e31fd-c417-4ead-9f8a-853a7a28759c" providerId="ADAL" clId="{BB804219-1C7F-41E5-8FCB-8160F296D397}" dt="2021-07-05T15:00:38.873" v="369" actId="1366"/>
      <pc:docMkLst>
        <pc:docMk/>
      </pc:docMkLst>
      <pc:sldChg chg="addSp modSp">
        <pc:chgData name="Clara Devouassoux" userId="a23e31fd-c417-4ead-9f8a-853a7a28759c" providerId="ADAL" clId="{BB804219-1C7F-41E5-8FCB-8160F296D397}" dt="2021-07-05T13:39:16.798" v="0"/>
        <pc:sldMkLst>
          <pc:docMk/>
          <pc:sldMk cId="3245973686" sldId="1420"/>
        </pc:sldMkLst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" creationId="{F0035C53-434F-4347-B0A9-4E1FA6419C29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" creationId="{FEABBD52-4BC4-4C93-92DA-1559B93FAB53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" creationId="{209CC638-B74E-40D9-89F4-2C7ADA6D994A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0" creationId="{EFD17D87-485A-485C-91D9-93A8D2A3CFB0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1" creationId="{A28DF93C-4343-4214-96BE-C1029633A62A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2" creationId="{C60807EE-2063-4F50-A7EC-EFA010D41E95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3" creationId="{D456792E-F5C9-4125-B41A-4306AC00CB03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4" creationId="{89ED97C9-5E90-4053-88BA-71F317B8C36B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5" creationId="{00664B92-C5DE-4E23-98B7-E031EB081B66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6" creationId="{EF38323A-E5B3-4FFA-90B5-4154E9C2BB1C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7" creationId="{A6D1B2D3-E919-43FC-A577-F9AAF3469196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8" creationId="{5E78D03D-9218-4833-8C3F-B633C2DD547C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9" creationId="{79FC3B4F-07EF-47DE-81C2-18E88F0AD77F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0" creationId="{10C0E770-F75D-49E9-8E70-97E5599ACC6F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1" creationId="{103F5D6D-F6A9-4B8C-9C9D-07132B850841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2" creationId="{322B88A7-10CC-4B6E-A3F1-62386801EFD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3" creationId="{2CF647DA-23A0-488B-BD0F-7A89557F9109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4" creationId="{F96DBCC8-3ABE-4AD5-84C5-B66FC9D42C8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5" creationId="{C457EC05-804D-440A-BD51-8DA164FF9EF6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6" creationId="{05637143-C71B-45E9-BCB3-55C55C096D4E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7" creationId="{16F55574-9AB9-407B-BA64-71013A303632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8" creationId="{39ACD106-274A-4C78-B95D-29DDA70710F2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29" creationId="{E8D5183D-AA21-4C36-A3E0-395F6C63E998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0" creationId="{1D28F17D-FE53-4B6E-ABC4-874D5F79B5D3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1" creationId="{2B274DDB-5437-4EA5-AA8D-57907B2340E6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2" creationId="{09B4AAC0-1654-4DD0-923E-F0E80C335195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3" creationId="{B1DA3977-B1BA-4901-AD41-DF1780B23F38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4" creationId="{5DBE44B2-FCAA-477E-9ABA-7EA82BD1846A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5" creationId="{B03DC770-D4F2-41CF-9D0D-E138ACF7E0E2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6" creationId="{06B14943-87DE-461D-A2C0-3AB472C396C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7" creationId="{0C5AF75E-883C-4F70-9915-F8F2A644408A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8" creationId="{D1B0A5E2-B5FF-4577-AFEA-63B5F98C5E4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39" creationId="{D0ABFDB3-7FD8-42E7-AA24-C3A7EB7415BB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0" creationId="{49C7CC56-8177-4C77-BD0A-FCCDA6ECAF72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1" creationId="{472FA06A-9A60-4690-BFEC-AD0BE7D74FC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2" creationId="{8ABB7F12-4919-4944-B1B1-A30598B9E4EB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3" creationId="{0D35C0EB-E641-408F-BDA9-C5BEEB44B8F1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4" creationId="{BA28194A-71E2-46E3-92B6-8A71F8B942D8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5" creationId="{BC2A09C6-BD8A-44C6-928F-F8A64A14E8A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6" creationId="{597B7D1E-E4A9-41D1-835C-EBEF9A4F20DC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7" creationId="{013469C0-1D5D-483C-8F75-EFFE6966E69C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8" creationId="{BED79947-0C17-4B82-A423-0596E7E12D92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49" creationId="{FBD3A662-2922-4522-BBA0-392341E70CC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0" creationId="{09B3B08A-1D18-48F2-84C6-EC3CC26DD797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1" creationId="{D869D82B-9DDB-4514-AA53-75A9A9522458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2" creationId="{07DE44E2-1B8D-4746-ACCB-3C4BC4CD649E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3" creationId="{87B66AA0-0C5D-4241-8156-481BE4B2C138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4" creationId="{F11FC3CB-0DEA-4F19-BAA1-56F9C91D9260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5" creationId="{42E41D07-10B2-4448-BC76-AEB0874E2342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6" creationId="{AF4A7C2F-3709-4E1D-BEC0-286693ABD10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7" creationId="{6D65C530-EA86-4B3E-9653-2EA3EBBDCBEC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8" creationId="{8C637E46-9AE1-41A5-A43D-06A95276E83F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59" creationId="{BB384555-2981-4105-8D28-1C620566BAA1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0" creationId="{778BFF2A-2686-4605-A8D2-8FC965BDFF9E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1" creationId="{7D81C4EA-D1A4-4879-81FB-596F2C69A910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2" creationId="{DA10D201-21C9-40F2-97B5-0506AADCE0FD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3" creationId="{B4B12573-BA4B-4469-9A0F-30CF81880587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4" creationId="{97DB36DD-6C4A-4BF2-8C18-A3417EAE77F3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5" creationId="{E5464BD7-60EF-44C9-A6F4-44D7286D1038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6" creationId="{8D10D622-98EB-49B5-91DC-3C3AE3B2FB48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7" creationId="{576890DD-373D-484A-B112-4224E96616E6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8" creationId="{AB91827D-9953-4AD8-A522-2DB2088C660F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69" creationId="{A94793B4-8440-41D9-A0BA-70033D7A402C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0" creationId="{5AD23C68-5CE1-4ADC-972A-20898AF344B9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1" creationId="{CF7CF594-7568-4F7E-B767-06067288D96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2" creationId="{64BDB592-5204-418D-B515-3370E0596FB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3" creationId="{6D21E76E-4859-4D3B-800D-EE4DB5229C21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4" creationId="{40155091-8CBB-4769-AAB4-6890201EB292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5" creationId="{91FFB538-AF1A-4BED-A573-9A015A261713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6" creationId="{284B2456-165D-4029-8D6A-8F4FAB26AD99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7" creationId="{3B5C9F87-DAE4-46DB-A3BC-FF7119907125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8" creationId="{FA9A6179-1D15-4FAF-9F29-E865C12D6176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79" creationId="{E674A0D3-5294-4F63-813B-5783E367C139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0" creationId="{0B715FE1-8645-42B9-8B99-CAF81C25978A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1" creationId="{D2542928-D229-4D5A-B6CB-2CFF6781D33B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2" creationId="{C7EB613E-11FE-4944-A03E-D4BD83A20188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3" creationId="{6A371AAB-A616-47A7-97D3-FBAD3B52DC3E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4" creationId="{F7269025-E201-45B2-A065-FCA9D0811EBD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5" creationId="{AF04FBF0-AF85-4E9F-92A0-32E5AF20F480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6" creationId="{A861C9CF-8B5F-4938-808B-1DF8D82DFD00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7" creationId="{27B30E64-A7EA-4DCD-802F-A7334E59798B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8" creationId="{0D23F74A-6744-4145-A8F0-5B2CF1DFB3DF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89" creationId="{951AFBC5-BB94-4DF3-B44E-BC1EAC09BA0C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0" creationId="{FF8C4622-F8F6-41DB-8BF0-B7D5352AA9CA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1" creationId="{2A0EB02D-7EC5-4FE6-9C7D-F5F7B7BB4625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2" creationId="{56C03F94-2BFC-47E2-BAFB-DA9454DBA3A5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3" creationId="{7A3C820B-8B8D-47F4-A8F6-2F0B12D2FE2F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4" creationId="{38297BFF-B2A8-4AE7-800E-49797F3EEE31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5" creationId="{E2E534B9-0F5C-45E6-8963-727BA6573D4B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6" creationId="{DF14818D-629B-4DB6-9878-5EDCEA865984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7" creationId="{FB101704-61E1-4BD2-A74C-5C84FD65B732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8" creationId="{2C8BB3E4-1B60-48B0-A7D5-F74D2A3647A9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99" creationId="{210DD7CB-5D69-432A-8F00-3E02F0E07CF3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00" creationId="{8A7D144E-7668-4541-B487-6A02EB9E011A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01" creationId="{581C5F13-83F5-4430-9672-50318D6C9360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02" creationId="{DADF0C36-911C-4C4B-96DF-6E4F0A8EAF27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03" creationId="{1569DCE8-8CCD-4BC8-A0A1-032D8273B2AF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04" creationId="{9A1D4245-FD35-4F43-9C17-8CD982046AA5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05" creationId="{AD497F24-0382-4117-B7EC-0E1651D5F2E8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06" creationId="{23946722-E6B9-491C-BA6A-31C30E0B9970}"/>
          </ac:spMkLst>
        </pc:spChg>
        <pc:spChg chg="mod">
          <ac:chgData name="Clara Devouassoux" userId="a23e31fd-c417-4ead-9f8a-853a7a28759c" providerId="ADAL" clId="{BB804219-1C7F-41E5-8FCB-8160F296D397}" dt="2021-07-05T13:39:16.798" v="0"/>
          <ac:spMkLst>
            <pc:docMk/>
            <pc:sldMk cId="3245973686" sldId="1420"/>
            <ac:spMk id="107" creationId="{2BF1689D-AAF2-4B8D-9273-E0C63ADF8BA4}"/>
          </ac:spMkLst>
        </pc:spChg>
        <pc:grpChg chg="add mod">
          <ac:chgData name="Clara Devouassoux" userId="a23e31fd-c417-4ead-9f8a-853a7a28759c" providerId="ADAL" clId="{BB804219-1C7F-41E5-8FCB-8160F296D397}" dt="2021-07-05T13:39:16.798" v="0"/>
          <ac:grpSpMkLst>
            <pc:docMk/>
            <pc:sldMk cId="3245973686" sldId="1420"/>
            <ac:grpSpMk id="5" creationId="{A03E327B-CBBD-41BC-8422-58787F10CE7F}"/>
          </ac:grpSpMkLst>
        </pc:grpChg>
        <pc:grpChg chg="mod">
          <ac:chgData name="Clara Devouassoux" userId="a23e31fd-c417-4ead-9f8a-853a7a28759c" providerId="ADAL" clId="{BB804219-1C7F-41E5-8FCB-8160F296D397}" dt="2021-07-05T13:39:16.798" v="0"/>
          <ac:grpSpMkLst>
            <pc:docMk/>
            <pc:sldMk cId="3245973686" sldId="1420"/>
            <ac:grpSpMk id="6" creationId="{43C74C03-F429-4F74-AF61-8D27EDD9AF4D}"/>
          </ac:grpSpMkLst>
        </pc:grpChg>
        <pc:picChg chg="mod">
          <ac:chgData name="Clara Devouassoux" userId="a23e31fd-c417-4ead-9f8a-853a7a28759c" providerId="ADAL" clId="{BB804219-1C7F-41E5-8FCB-8160F296D397}" dt="2021-07-05T13:39:16.798" v="0"/>
          <ac:picMkLst>
            <pc:docMk/>
            <pc:sldMk cId="3245973686" sldId="1420"/>
            <ac:picMk id="108" creationId="{BCBBA221-E984-4FC7-B359-694FA0A5B420}"/>
          </ac:picMkLst>
        </pc:picChg>
        <pc:picChg chg="mod">
          <ac:chgData name="Clara Devouassoux" userId="a23e31fd-c417-4ead-9f8a-853a7a28759c" providerId="ADAL" clId="{BB804219-1C7F-41E5-8FCB-8160F296D397}" dt="2021-07-05T13:39:16.798" v="0"/>
          <ac:picMkLst>
            <pc:docMk/>
            <pc:sldMk cId="3245973686" sldId="1420"/>
            <ac:picMk id="109" creationId="{AC48FD36-D26E-4D0D-A9D1-DC3E20E1EFEF}"/>
          </ac:picMkLst>
        </pc:picChg>
        <pc:picChg chg="mod">
          <ac:chgData name="Clara Devouassoux" userId="a23e31fd-c417-4ead-9f8a-853a7a28759c" providerId="ADAL" clId="{BB804219-1C7F-41E5-8FCB-8160F296D397}" dt="2021-07-05T13:39:16.798" v="0"/>
          <ac:picMkLst>
            <pc:docMk/>
            <pc:sldMk cId="3245973686" sldId="1420"/>
            <ac:picMk id="110" creationId="{C320ACD0-2970-4D2D-84E8-05073A09D0BE}"/>
          </ac:picMkLst>
        </pc:picChg>
        <pc:picChg chg="mod">
          <ac:chgData name="Clara Devouassoux" userId="a23e31fd-c417-4ead-9f8a-853a7a28759c" providerId="ADAL" clId="{BB804219-1C7F-41E5-8FCB-8160F296D397}" dt="2021-07-05T13:39:16.798" v="0"/>
          <ac:picMkLst>
            <pc:docMk/>
            <pc:sldMk cId="3245973686" sldId="1420"/>
            <ac:picMk id="111" creationId="{ADFC6417-EC02-4DF3-B276-5BD4E40E89B7}"/>
          </ac:picMkLst>
        </pc:picChg>
        <pc:picChg chg="mod">
          <ac:chgData name="Clara Devouassoux" userId="a23e31fd-c417-4ead-9f8a-853a7a28759c" providerId="ADAL" clId="{BB804219-1C7F-41E5-8FCB-8160F296D397}" dt="2021-07-05T13:39:16.798" v="0"/>
          <ac:picMkLst>
            <pc:docMk/>
            <pc:sldMk cId="3245973686" sldId="1420"/>
            <ac:picMk id="112" creationId="{4B05A91F-03B4-4EDC-8ED4-B87B7663CF2C}"/>
          </ac:picMkLst>
        </pc:picChg>
      </pc:sldChg>
      <pc:sldChg chg="addSp delSp modSp mod">
        <pc:chgData name="Clara Devouassoux" userId="a23e31fd-c417-4ead-9f8a-853a7a28759c" providerId="ADAL" clId="{BB804219-1C7F-41E5-8FCB-8160F296D397}" dt="2021-07-05T14:04:11.591" v="118" actId="166"/>
        <pc:sldMkLst>
          <pc:docMk/>
          <pc:sldMk cId="3072481851" sldId="1424"/>
        </pc:sldMkLst>
        <pc:spChg chg="ord">
          <ac:chgData name="Clara Devouassoux" userId="a23e31fd-c417-4ead-9f8a-853a7a28759c" providerId="ADAL" clId="{BB804219-1C7F-41E5-8FCB-8160F296D397}" dt="2021-07-05T14:04:11.591" v="118" actId="166"/>
          <ac:spMkLst>
            <pc:docMk/>
            <pc:sldMk cId="3072481851" sldId="1424"/>
            <ac:spMk id="2" creationId="{8B186208-2BF6-4725-BB94-EE70ACA64BD6}"/>
          </ac:spMkLst>
        </pc:spChg>
        <pc:spChg chg="add del">
          <ac:chgData name="Clara Devouassoux" userId="a23e31fd-c417-4ead-9f8a-853a7a28759c" providerId="ADAL" clId="{BB804219-1C7F-41E5-8FCB-8160F296D397}" dt="2021-07-05T13:45:02.766" v="16" actId="478"/>
          <ac:spMkLst>
            <pc:docMk/>
            <pc:sldMk cId="3072481851" sldId="1424"/>
            <ac:spMk id="6" creationId="{DF377E6D-EC81-44F7-93E4-C3BC9914A96B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7" creationId="{EF215DC4-FB7F-415A-A9CB-3E9438199F51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8" creationId="{EF1A104B-9F1D-4BEA-B584-FE4EB6276E83}"/>
          </ac:spMkLst>
        </pc:spChg>
        <pc:spChg chg="add del">
          <ac:chgData name="Clara Devouassoux" userId="a23e31fd-c417-4ead-9f8a-853a7a28759c" providerId="ADAL" clId="{BB804219-1C7F-41E5-8FCB-8160F296D397}" dt="2021-07-05T13:46:22.192" v="20" actId="478"/>
          <ac:spMkLst>
            <pc:docMk/>
            <pc:sldMk cId="3072481851" sldId="1424"/>
            <ac:spMk id="9" creationId="{C08A7BAC-3DA8-4B96-AF8D-BD533E4AABBF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10" creationId="{9AC7B4FF-371D-4AC6-8C2C-4B549630D01D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11" creationId="{D73F0090-A883-474A-A09E-896C05741F29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12" creationId="{59DC392A-9CAF-4543-8DF3-D9D60F130E44}"/>
          </ac:spMkLst>
        </pc:spChg>
        <pc:spChg chg="add del mod">
          <ac:chgData name="Clara Devouassoux" userId="a23e31fd-c417-4ead-9f8a-853a7a28759c" providerId="ADAL" clId="{BB804219-1C7F-41E5-8FCB-8160F296D397}" dt="2021-07-05T13:47:23.735" v="26" actId="478"/>
          <ac:spMkLst>
            <pc:docMk/>
            <pc:sldMk cId="3072481851" sldId="1424"/>
            <ac:spMk id="13" creationId="{835E080A-9E7C-4D78-ACE9-C8E6F1BF4580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14" creationId="{CDFB2362-0E48-4FB4-BCF4-11B627038A91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15" creationId="{FD34D896-BD90-4B1D-9F14-19629F76D63F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16" creationId="{59F38153-9772-482C-82F9-75F857692931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17" creationId="{839A6BEA-F32A-403D-9EB4-BA65A295E5AC}"/>
          </ac:spMkLst>
        </pc:spChg>
        <pc:spChg chg="add del">
          <ac:chgData name="Clara Devouassoux" userId="a23e31fd-c417-4ead-9f8a-853a7a28759c" providerId="ADAL" clId="{BB804219-1C7F-41E5-8FCB-8160F296D397}" dt="2021-07-05T13:48:46.471" v="32" actId="478"/>
          <ac:spMkLst>
            <pc:docMk/>
            <pc:sldMk cId="3072481851" sldId="1424"/>
            <ac:spMk id="18" creationId="{385C7F03-BFA8-4247-9069-3492D9C843F3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19" creationId="{3F5356A0-365D-4051-9E08-FEBCC2584852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20" creationId="{8777FDBC-07FC-4206-A3F2-F666658505F1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21" creationId="{EAB3C9A1-435D-46D2-B398-440E40B58023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22" creationId="{766496ED-0721-472C-833F-E4837907D9E3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23" creationId="{960F3529-A174-46E4-A629-00AC7051D231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24" creationId="{2078AF53-2D24-4BD8-A4CC-8A438BCED9A6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25" creationId="{8113CC54-3D4A-4E47-96DD-B11E032B2FC2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26" creationId="{A390586D-6E16-4CD5-9B72-E44BF595FAF9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27" creationId="{5DE8F5B2-8928-46E5-A793-2A266FCB0466}"/>
          </ac:spMkLst>
        </pc:spChg>
        <pc:spChg chg="add del mod">
          <ac:chgData name="Clara Devouassoux" userId="a23e31fd-c417-4ead-9f8a-853a7a28759c" providerId="ADAL" clId="{BB804219-1C7F-41E5-8FCB-8160F296D397}" dt="2021-07-05T13:51:33.526" v="46" actId="478"/>
          <ac:spMkLst>
            <pc:docMk/>
            <pc:sldMk cId="3072481851" sldId="1424"/>
            <ac:spMk id="28" creationId="{6AEFBF35-C181-4038-823B-AE743EEF0A77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29" creationId="{393B99D1-4830-44F0-83CA-509E4C0DE413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0" creationId="{142BEF1A-3CF0-40C7-B9C2-781F277FFC3E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1" creationId="{2E2DA1BB-C3DF-4BD8-BD7A-976EC9ECA960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2" creationId="{F2B55450-2951-4C00-A632-37E7E9F8BA71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3" creationId="{36C42428-73F8-4391-AD5A-D2857F4D3844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4" creationId="{171FBD17-959A-4E3A-8C25-49C700511228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5" creationId="{32FF1E81-B2D8-4A0B-BB48-B8C099B4B5AD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6" creationId="{E6A50AD0-FFCF-443F-A29F-8E2098F1036D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7" creationId="{4A842279-D5AC-4CAC-9CAB-E016141705EE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8" creationId="{6124AB3A-9F90-4193-8972-F1C49C48C509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39" creationId="{B4AFAE86-9470-4499-A416-FFA1AF9A697D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0" creationId="{BA5E4BA5-F998-47F9-BA0F-3B9D1E23810F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1" creationId="{3E492BEC-9EF6-445E-A8CD-54F3767E5BFB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2" creationId="{847BFC3E-A96F-4FD8-9DCB-8B953DA50D9E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3" creationId="{DC71A549-2094-4021-BB82-023EAC8DA567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4" creationId="{28C1FA93-63DD-4972-BD61-5399DC0B920A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5" creationId="{DB9606D8-8C9D-4F35-8CB6-935488866327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6" creationId="{A785072D-CFCD-4144-8AFE-1391D17CC51A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7" creationId="{C989821A-5E0B-41A8-BD67-4E28655A2C95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8" creationId="{BCFE4F1D-3632-4A7C-AE22-C644430E2344}"/>
          </ac:spMkLst>
        </pc:spChg>
        <pc:spChg chg="add mod">
          <ac:chgData name="Clara Devouassoux" userId="a23e31fd-c417-4ead-9f8a-853a7a28759c" providerId="ADAL" clId="{BB804219-1C7F-41E5-8FCB-8160F296D397}" dt="2021-07-05T14:03:37.457" v="116" actId="164"/>
          <ac:spMkLst>
            <pc:docMk/>
            <pc:sldMk cId="3072481851" sldId="1424"/>
            <ac:spMk id="49" creationId="{9FDF4829-DD8A-4F05-9475-9DB83BD8F9CB}"/>
          </ac:spMkLst>
        </pc:spChg>
        <pc:spChg chg="add del mod">
          <ac:chgData name="Clara Devouassoux" userId="a23e31fd-c417-4ead-9f8a-853a7a28759c" providerId="ADAL" clId="{BB804219-1C7F-41E5-8FCB-8160F296D397}" dt="2021-07-05T14:03:29.467" v="115" actId="478"/>
          <ac:spMkLst>
            <pc:docMk/>
            <pc:sldMk cId="3072481851" sldId="1424"/>
            <ac:spMk id="50" creationId="{83762B0C-809B-43C4-8E25-C8CD87DF880C}"/>
          </ac:spMkLst>
        </pc:spChg>
        <pc:spChg chg="add del mod">
          <ac:chgData name="Clara Devouassoux" userId="a23e31fd-c417-4ead-9f8a-853a7a28759c" providerId="ADAL" clId="{BB804219-1C7F-41E5-8FCB-8160F296D397}" dt="2021-07-05T14:03:29.467" v="115" actId="478"/>
          <ac:spMkLst>
            <pc:docMk/>
            <pc:sldMk cId="3072481851" sldId="1424"/>
            <ac:spMk id="51" creationId="{A9073BA3-70CA-411D-B557-7335E2115190}"/>
          </ac:spMkLst>
        </pc:spChg>
        <pc:spChg chg="add del mod">
          <ac:chgData name="Clara Devouassoux" userId="a23e31fd-c417-4ead-9f8a-853a7a28759c" providerId="ADAL" clId="{BB804219-1C7F-41E5-8FCB-8160F296D397}" dt="2021-07-05T14:03:29.467" v="115" actId="478"/>
          <ac:spMkLst>
            <pc:docMk/>
            <pc:sldMk cId="3072481851" sldId="1424"/>
            <ac:spMk id="52" creationId="{B2BEDBBD-DAFA-4638-92AB-CB8178867EE9}"/>
          </ac:spMkLst>
        </pc:spChg>
        <pc:grpChg chg="add mod">
          <ac:chgData name="Clara Devouassoux" userId="a23e31fd-c417-4ead-9f8a-853a7a28759c" providerId="ADAL" clId="{BB804219-1C7F-41E5-8FCB-8160F296D397}" dt="2021-07-05T14:03:37.457" v="116" actId="164"/>
          <ac:grpSpMkLst>
            <pc:docMk/>
            <pc:sldMk cId="3072481851" sldId="1424"/>
            <ac:grpSpMk id="53" creationId="{B02B7D5A-1EF0-43B9-8D41-CED1FA834FBA}"/>
          </ac:grpSpMkLst>
        </pc:grpChg>
        <pc:picChg chg="add mod modCrop">
          <ac:chgData name="Clara Devouassoux" userId="a23e31fd-c417-4ead-9f8a-853a7a28759c" providerId="ADAL" clId="{BB804219-1C7F-41E5-8FCB-8160F296D397}" dt="2021-07-05T14:04:05.004" v="117" actId="1366"/>
          <ac:picMkLst>
            <pc:docMk/>
            <pc:sldMk cId="3072481851" sldId="1424"/>
            <ac:picMk id="5" creationId="{6D8085D1-C86E-430B-899F-70485CCBE39A}"/>
          </ac:picMkLst>
        </pc:picChg>
      </pc:sldChg>
      <pc:sldChg chg="addSp delSp modSp mod">
        <pc:chgData name="Clara Devouassoux" userId="a23e31fd-c417-4ead-9f8a-853a7a28759c" providerId="ADAL" clId="{BB804219-1C7F-41E5-8FCB-8160F296D397}" dt="2021-07-05T14:28:21.971" v="208" actId="207"/>
        <pc:sldMkLst>
          <pc:docMk/>
          <pc:sldMk cId="544111719" sldId="1426"/>
        </pc:sldMkLst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6" creationId="{84E45E02-7228-480D-B59D-4AFECD16465F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7" creationId="{80A7A3D7-27AB-413E-A316-1D7E4FC0C15C}"/>
          </ac:spMkLst>
        </pc:spChg>
        <pc:spChg chg="add del mod">
          <ac:chgData name="Clara Devouassoux" userId="a23e31fd-c417-4ead-9f8a-853a7a28759c" providerId="ADAL" clId="{BB804219-1C7F-41E5-8FCB-8160F296D397}" dt="2021-07-05T14:25:49.129" v="193" actId="478"/>
          <ac:spMkLst>
            <pc:docMk/>
            <pc:sldMk cId="544111719" sldId="1426"/>
            <ac:spMk id="8" creationId="{A475C5DF-8FEF-4D24-870B-3C7E61FA505B}"/>
          </ac:spMkLst>
        </pc:spChg>
        <pc:spChg chg="add mod">
          <ac:chgData name="Clara Devouassoux" userId="a23e31fd-c417-4ead-9f8a-853a7a28759c" providerId="ADAL" clId="{BB804219-1C7F-41E5-8FCB-8160F296D397}" dt="2021-07-05T14:28:00.319" v="206" actId="207"/>
          <ac:spMkLst>
            <pc:docMk/>
            <pc:sldMk cId="544111719" sldId="1426"/>
            <ac:spMk id="9" creationId="{2CCA0349-2DED-4D4F-AB37-D2B89EF9D19A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10" creationId="{684EDBD2-83A8-4DAC-A0F0-1BDD3FB4F4FD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11" creationId="{E2BE155A-2EB1-419F-B3DB-66848D12B0DB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12" creationId="{71DF38A8-6FDC-4FB5-BAA4-ACB7EA7CAF4B}"/>
          </ac:spMkLst>
        </pc:spChg>
        <pc:spChg chg="add del mod">
          <ac:chgData name="Clara Devouassoux" userId="a23e31fd-c417-4ead-9f8a-853a7a28759c" providerId="ADAL" clId="{BB804219-1C7F-41E5-8FCB-8160F296D397}" dt="2021-07-05T14:14:47.724" v="141" actId="478"/>
          <ac:spMkLst>
            <pc:docMk/>
            <pc:sldMk cId="544111719" sldId="1426"/>
            <ac:spMk id="13" creationId="{2871CC1D-3EC9-443F-ABC3-D231700FCE89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14" creationId="{DDEBF9AC-81E2-42B4-B47A-94A5853EEA69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15" creationId="{19287BB2-FAAD-4741-A69E-DCDF4332927D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16" creationId="{8D980185-75CE-4984-92B4-6CC9E4C26183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17" creationId="{12249DD1-DBED-4570-BD1F-909AD977757D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18" creationId="{06D4D68F-86AB-4DAC-A36D-651E5EA3B47A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19" creationId="{E0F692A9-CEE6-49D1-9A4E-E6AEE7287558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20" creationId="{714AAAB9-D1FE-4971-9DF9-8D9F5C99CFCC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21" creationId="{3CDB5AEE-1922-4D28-B4CD-69DCA478FC50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22" creationId="{880FBD6C-635C-4E3A-9EEA-3B2AA2C4FC7B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23" creationId="{1EDFE41C-095E-4372-A95D-1C7CB6D0C2FE}"/>
          </ac:spMkLst>
        </pc:spChg>
        <pc:spChg chg="add mod">
          <ac:chgData name="Clara Devouassoux" userId="a23e31fd-c417-4ead-9f8a-853a7a28759c" providerId="ADAL" clId="{BB804219-1C7F-41E5-8FCB-8160F296D397}" dt="2021-07-05T14:28:21.971" v="208" actId="207"/>
          <ac:spMkLst>
            <pc:docMk/>
            <pc:sldMk cId="544111719" sldId="1426"/>
            <ac:spMk id="24" creationId="{15F69A52-6975-4F0A-84F8-1168F7A840A0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25" creationId="{1BAF9F10-CA5F-4CE9-938C-6A8062F27199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26" creationId="{C727B024-E9F6-4002-A880-5883310B9AED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27" creationId="{19ACAD9A-848D-4603-9D45-D62357B13142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28" creationId="{0F14DA4C-2245-41EC-AF80-B1CAD2CD1552}"/>
          </ac:spMkLst>
        </pc:spChg>
        <pc:spChg chg="add del mod">
          <ac:chgData name="Clara Devouassoux" userId="a23e31fd-c417-4ead-9f8a-853a7a28759c" providerId="ADAL" clId="{BB804219-1C7F-41E5-8FCB-8160F296D397}" dt="2021-07-05T14:25:47.803" v="192" actId="478"/>
          <ac:spMkLst>
            <pc:docMk/>
            <pc:sldMk cId="544111719" sldId="1426"/>
            <ac:spMk id="29" creationId="{C4586218-9394-4CBD-AE94-F70EC3CBECCE}"/>
          </ac:spMkLst>
        </pc:spChg>
        <pc:spChg chg="add del">
          <ac:chgData name="Clara Devouassoux" userId="a23e31fd-c417-4ead-9f8a-853a7a28759c" providerId="ADAL" clId="{BB804219-1C7F-41E5-8FCB-8160F296D397}" dt="2021-07-05T14:19:52.838" v="165" actId="478"/>
          <ac:spMkLst>
            <pc:docMk/>
            <pc:sldMk cId="544111719" sldId="1426"/>
            <ac:spMk id="30" creationId="{F2AA245C-79D4-4ACB-A706-5AC006BCFEB7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31" creationId="{E56BCAB6-FC4A-479B-907C-00FE215CE4A9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32" creationId="{A2322D94-62B9-42A8-B846-5C369ED9B229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33" creationId="{AE38FEC9-9527-4595-ACA7-35192D3FF814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34" creationId="{53E766B9-D480-4073-AD66-F9D2C5668D28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35" creationId="{4FE59F0E-2231-42B2-9A2F-F3E2A05EF79D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36" creationId="{4FEA3EE5-DBAC-4110-A4F7-226789AC2E91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37" creationId="{EF785569-50CF-4AE8-9E2D-E6ABD444E00B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38" creationId="{A2C49FED-1A79-4CAD-8062-1628B56F2258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39" creationId="{95FF19A0-4FAC-4C3C-A486-A9CF519264B1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40" creationId="{C931ADD5-ADAE-489E-A396-CE34E0F22C67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41" creationId="{5F9B8B29-041C-4B6C-A655-74178B76531B}"/>
          </ac:spMkLst>
        </pc:spChg>
        <pc:spChg chg="add mo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42" creationId="{2805D600-A60F-475A-B02F-3152BF822F52}"/>
          </ac:spMkLst>
        </pc:spChg>
        <pc:spChg chg="add del">
          <ac:chgData name="Clara Devouassoux" userId="a23e31fd-c417-4ead-9f8a-853a7a28759c" providerId="ADAL" clId="{BB804219-1C7F-41E5-8FCB-8160F296D397}" dt="2021-07-05T14:24:19.003" v="182" actId="478"/>
          <ac:spMkLst>
            <pc:docMk/>
            <pc:sldMk cId="544111719" sldId="1426"/>
            <ac:spMk id="43" creationId="{96A3DECA-E034-42D1-8265-B22BD063CC72}"/>
          </ac:spMkLst>
        </pc:spChg>
        <pc:spChg chg="add mod ord">
          <ac:chgData name="Clara Devouassoux" userId="a23e31fd-c417-4ead-9f8a-853a7a28759c" providerId="ADAL" clId="{BB804219-1C7F-41E5-8FCB-8160F296D397}" dt="2021-07-05T14:27:53.384" v="205" actId="164"/>
          <ac:spMkLst>
            <pc:docMk/>
            <pc:sldMk cId="544111719" sldId="1426"/>
            <ac:spMk id="44" creationId="{223F7F9B-33A9-4D2A-8AA9-23E7DCAA9C34}"/>
          </ac:spMkLst>
        </pc:spChg>
        <pc:grpChg chg="add mod">
          <ac:chgData name="Clara Devouassoux" userId="a23e31fd-c417-4ead-9f8a-853a7a28759c" providerId="ADAL" clId="{BB804219-1C7F-41E5-8FCB-8160F296D397}" dt="2021-07-05T14:27:53.384" v="205" actId="164"/>
          <ac:grpSpMkLst>
            <pc:docMk/>
            <pc:sldMk cId="544111719" sldId="1426"/>
            <ac:grpSpMk id="45" creationId="{A0C2E4A6-CE64-47B1-8F24-EEC01B882DAA}"/>
          </ac:grpSpMkLst>
        </pc:grpChg>
        <pc:picChg chg="add mod modCrop">
          <ac:chgData name="Clara Devouassoux" userId="a23e31fd-c417-4ead-9f8a-853a7a28759c" providerId="ADAL" clId="{BB804219-1C7F-41E5-8FCB-8160F296D397}" dt="2021-07-05T14:27:53.384" v="205" actId="164"/>
          <ac:picMkLst>
            <pc:docMk/>
            <pc:sldMk cId="544111719" sldId="1426"/>
            <ac:picMk id="5" creationId="{BBF6A11C-303A-440B-A193-407B70FE2E15}"/>
          </ac:picMkLst>
        </pc:picChg>
      </pc:sldChg>
      <pc:sldChg chg="addSp delSp modSp mod">
        <pc:chgData name="Clara Devouassoux" userId="a23e31fd-c417-4ead-9f8a-853a7a28759c" providerId="ADAL" clId="{BB804219-1C7F-41E5-8FCB-8160F296D397}" dt="2021-07-05T15:00:38.873" v="369" actId="1366"/>
        <pc:sldMkLst>
          <pc:docMk/>
          <pc:sldMk cId="3955293794" sldId="1430"/>
        </pc:sldMkLst>
        <pc:spChg chg="ord">
          <ac:chgData name="Clara Devouassoux" userId="a23e31fd-c417-4ead-9f8a-853a7a28759c" providerId="ADAL" clId="{BB804219-1C7F-41E5-8FCB-8160F296D397}" dt="2021-07-05T14:29:15.900" v="216" actId="170"/>
          <ac:spMkLst>
            <pc:docMk/>
            <pc:sldMk cId="3955293794" sldId="1430"/>
            <ac:spMk id="2" creationId="{8B186208-2BF6-4725-BB94-EE70ACA64BD6}"/>
          </ac:spMkLst>
        </pc:spChg>
        <pc:spChg chg="add mod">
          <ac:chgData name="Clara Devouassoux" userId="a23e31fd-c417-4ead-9f8a-853a7a28759c" providerId="ADAL" clId="{BB804219-1C7F-41E5-8FCB-8160F296D397}" dt="2021-07-05T14:57:29.696" v="342" actId="207"/>
          <ac:spMkLst>
            <pc:docMk/>
            <pc:sldMk cId="3955293794" sldId="1430"/>
            <ac:spMk id="6" creationId="{E74B94E2-26A9-4C8A-BA60-AC4B5DE52008}"/>
          </ac:spMkLst>
        </pc:spChg>
        <pc:spChg chg="add mod">
          <ac:chgData name="Clara Devouassoux" userId="a23e31fd-c417-4ead-9f8a-853a7a28759c" providerId="ADAL" clId="{BB804219-1C7F-41E5-8FCB-8160F296D397}" dt="2021-07-05T14:57:02.506" v="338" actId="207"/>
          <ac:spMkLst>
            <pc:docMk/>
            <pc:sldMk cId="3955293794" sldId="1430"/>
            <ac:spMk id="7" creationId="{07C79F15-CE9E-45CD-9941-1751D090AFBE}"/>
          </ac:spMkLst>
        </pc:spChg>
        <pc:spChg chg="add mod">
          <ac:chgData name="Clara Devouassoux" userId="a23e31fd-c417-4ead-9f8a-853a7a28759c" providerId="ADAL" clId="{BB804219-1C7F-41E5-8FCB-8160F296D397}" dt="2021-07-05T14:57:06.455" v="339" actId="207"/>
          <ac:spMkLst>
            <pc:docMk/>
            <pc:sldMk cId="3955293794" sldId="1430"/>
            <ac:spMk id="8" creationId="{FADADD0E-EC3C-4FBE-90C2-912ABBE474AF}"/>
          </ac:spMkLst>
        </pc:spChg>
        <pc:spChg chg="add mod">
          <ac:chgData name="Clara Devouassoux" userId="a23e31fd-c417-4ead-9f8a-853a7a28759c" providerId="ADAL" clId="{BB804219-1C7F-41E5-8FCB-8160F296D397}" dt="2021-07-05T14:56:54.491" v="336" actId="207"/>
          <ac:spMkLst>
            <pc:docMk/>
            <pc:sldMk cId="3955293794" sldId="1430"/>
            <ac:spMk id="9" creationId="{10DD76BC-6445-4ECA-AE7C-4C98223BFFD6}"/>
          </ac:spMkLst>
        </pc:spChg>
        <pc:spChg chg="add mod">
          <ac:chgData name="Clara Devouassoux" userId="a23e31fd-c417-4ead-9f8a-853a7a28759c" providerId="ADAL" clId="{BB804219-1C7F-41E5-8FCB-8160F296D397}" dt="2021-07-05T14:56:56.727" v="337" actId="207"/>
          <ac:spMkLst>
            <pc:docMk/>
            <pc:sldMk cId="3955293794" sldId="1430"/>
            <ac:spMk id="10" creationId="{FF65969A-47F0-4E5E-A432-A65EF3D6D3E0}"/>
          </ac:spMkLst>
        </pc:spChg>
        <pc:spChg chg="add mod">
          <ac:chgData name="Clara Devouassoux" userId="a23e31fd-c417-4ead-9f8a-853a7a28759c" providerId="ADAL" clId="{BB804219-1C7F-41E5-8FCB-8160F296D397}" dt="2021-07-05T14:57:29.696" v="342" actId="207"/>
          <ac:spMkLst>
            <pc:docMk/>
            <pc:sldMk cId="3955293794" sldId="1430"/>
            <ac:spMk id="11" creationId="{D6DB3E92-204B-44D1-9AEF-89516ECD2352}"/>
          </ac:spMkLst>
        </pc:spChg>
        <pc:spChg chg="add mod">
          <ac:chgData name="Clara Devouassoux" userId="a23e31fd-c417-4ead-9f8a-853a7a28759c" providerId="ADAL" clId="{BB804219-1C7F-41E5-8FCB-8160F296D397}" dt="2021-07-05T14:57:29.696" v="342" actId="207"/>
          <ac:spMkLst>
            <pc:docMk/>
            <pc:sldMk cId="3955293794" sldId="1430"/>
            <ac:spMk id="12" creationId="{C00119DB-BCA5-40E3-96A4-8BBA0C7658AF}"/>
          </ac:spMkLst>
        </pc:spChg>
        <pc:spChg chg="add mod">
          <ac:chgData name="Clara Devouassoux" userId="a23e31fd-c417-4ead-9f8a-853a7a28759c" providerId="ADAL" clId="{BB804219-1C7F-41E5-8FCB-8160F296D397}" dt="2021-07-05T14:58:50.183" v="359" actId="207"/>
          <ac:spMkLst>
            <pc:docMk/>
            <pc:sldMk cId="3955293794" sldId="1430"/>
            <ac:spMk id="13" creationId="{FE35D6F1-9F8E-41FB-855D-9320A266CB3A}"/>
          </ac:spMkLst>
        </pc:spChg>
        <pc:spChg chg="add mod">
          <ac:chgData name="Clara Devouassoux" userId="a23e31fd-c417-4ead-9f8a-853a7a28759c" providerId="ADAL" clId="{BB804219-1C7F-41E5-8FCB-8160F296D397}" dt="2021-07-05T14:58:47.298" v="358" actId="207"/>
          <ac:spMkLst>
            <pc:docMk/>
            <pc:sldMk cId="3955293794" sldId="1430"/>
            <ac:spMk id="14" creationId="{A9CACE47-2CE2-4C7A-82E5-41C72A7DA401}"/>
          </ac:spMkLst>
        </pc:spChg>
        <pc:spChg chg="add mo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15" creationId="{C2B21EA5-838E-4005-993C-3888D976D9C7}"/>
          </ac:spMkLst>
        </pc:spChg>
        <pc:spChg chg="add mod">
          <ac:chgData name="Clara Devouassoux" userId="a23e31fd-c417-4ead-9f8a-853a7a28759c" providerId="ADAL" clId="{BB804219-1C7F-41E5-8FCB-8160F296D397}" dt="2021-07-05T14:57:29.696" v="342" actId="207"/>
          <ac:spMkLst>
            <pc:docMk/>
            <pc:sldMk cId="3955293794" sldId="1430"/>
            <ac:spMk id="16" creationId="{F303FDD6-14B5-4271-BB4C-CEA923DEF67F}"/>
          </ac:spMkLst>
        </pc:spChg>
        <pc:spChg chg="add mod">
          <ac:chgData name="Clara Devouassoux" userId="a23e31fd-c417-4ead-9f8a-853a7a28759c" providerId="ADAL" clId="{BB804219-1C7F-41E5-8FCB-8160F296D397}" dt="2021-07-05T14:57:29.696" v="342" actId="207"/>
          <ac:spMkLst>
            <pc:docMk/>
            <pc:sldMk cId="3955293794" sldId="1430"/>
            <ac:spMk id="17" creationId="{D7BB242A-0725-4072-8F5F-AC08042537E0}"/>
          </ac:spMkLst>
        </pc:spChg>
        <pc:spChg chg="add mod">
          <ac:chgData name="Clara Devouassoux" userId="a23e31fd-c417-4ead-9f8a-853a7a28759c" providerId="ADAL" clId="{BB804219-1C7F-41E5-8FCB-8160F296D397}" dt="2021-07-05T14:57:29.696" v="342" actId="207"/>
          <ac:spMkLst>
            <pc:docMk/>
            <pc:sldMk cId="3955293794" sldId="1430"/>
            <ac:spMk id="18" creationId="{B6F4217D-8D43-481E-89EA-706E6D38177A}"/>
          </ac:spMkLst>
        </pc:spChg>
        <pc:spChg chg="add mod">
          <ac:chgData name="Clara Devouassoux" userId="a23e31fd-c417-4ead-9f8a-853a7a28759c" providerId="ADAL" clId="{BB804219-1C7F-41E5-8FCB-8160F296D397}" dt="2021-07-05T14:57:18.155" v="341" actId="207"/>
          <ac:spMkLst>
            <pc:docMk/>
            <pc:sldMk cId="3955293794" sldId="1430"/>
            <ac:spMk id="19" creationId="{8006333C-CCCA-417B-8F69-F4FB027567DF}"/>
          </ac:spMkLst>
        </pc:spChg>
        <pc:spChg chg="add mod">
          <ac:chgData name="Clara Devouassoux" userId="a23e31fd-c417-4ead-9f8a-853a7a28759c" providerId="ADAL" clId="{BB804219-1C7F-41E5-8FCB-8160F296D397}" dt="2021-07-05T14:59:13.627" v="364" actId="207"/>
          <ac:spMkLst>
            <pc:docMk/>
            <pc:sldMk cId="3955293794" sldId="1430"/>
            <ac:spMk id="20" creationId="{805DC489-E235-48A8-8D1A-3E633B5E7D67}"/>
          </ac:spMkLst>
        </pc:spChg>
        <pc:spChg chg="add mod">
          <ac:chgData name="Clara Devouassoux" userId="a23e31fd-c417-4ead-9f8a-853a7a28759c" providerId="ADAL" clId="{BB804219-1C7F-41E5-8FCB-8160F296D397}" dt="2021-07-05T14:57:12.627" v="340" actId="207"/>
          <ac:spMkLst>
            <pc:docMk/>
            <pc:sldMk cId="3955293794" sldId="1430"/>
            <ac:spMk id="21" creationId="{157622BC-F262-4F82-ADC6-C3A99B996399}"/>
          </ac:spMkLst>
        </pc:spChg>
        <pc:spChg chg="add mod">
          <ac:chgData name="Clara Devouassoux" userId="a23e31fd-c417-4ead-9f8a-853a7a28759c" providerId="ADAL" clId="{BB804219-1C7F-41E5-8FCB-8160F296D397}" dt="2021-07-05T14:58:42.903" v="357" actId="207"/>
          <ac:spMkLst>
            <pc:docMk/>
            <pc:sldMk cId="3955293794" sldId="1430"/>
            <ac:spMk id="22" creationId="{01012874-5388-4050-AA8D-CD29138B9333}"/>
          </ac:spMkLst>
        </pc:spChg>
        <pc:spChg chg="add mod">
          <ac:chgData name="Clara Devouassoux" userId="a23e31fd-c417-4ead-9f8a-853a7a28759c" providerId="ADAL" clId="{BB804219-1C7F-41E5-8FCB-8160F296D397}" dt="2021-07-05T14:58:32.760" v="353" actId="207"/>
          <ac:spMkLst>
            <pc:docMk/>
            <pc:sldMk cId="3955293794" sldId="1430"/>
            <ac:spMk id="23" creationId="{4FA4089A-6953-437F-880C-EEC62456CDD8}"/>
          </ac:spMkLst>
        </pc:spChg>
        <pc:spChg chg="add del">
          <ac:chgData name="Clara Devouassoux" userId="a23e31fd-c417-4ead-9f8a-853a7a28759c" providerId="ADAL" clId="{BB804219-1C7F-41E5-8FCB-8160F296D397}" dt="2021-07-05T14:41:05.900" v="236" actId="478"/>
          <ac:spMkLst>
            <pc:docMk/>
            <pc:sldMk cId="3955293794" sldId="1430"/>
            <ac:spMk id="24" creationId="{A371F14F-3BD1-4038-9D16-91939BC92880}"/>
          </ac:spMkLst>
        </pc:spChg>
        <pc:spChg chg="add mod">
          <ac:chgData name="Clara Devouassoux" userId="a23e31fd-c417-4ead-9f8a-853a7a28759c" providerId="ADAL" clId="{BB804219-1C7F-41E5-8FCB-8160F296D397}" dt="2021-07-05T14:56:43.787" v="334" actId="2085"/>
          <ac:spMkLst>
            <pc:docMk/>
            <pc:sldMk cId="3955293794" sldId="1430"/>
            <ac:spMk id="25" creationId="{439AADA4-5785-4999-833B-7DC7E4D05CE6}"/>
          </ac:spMkLst>
        </pc:spChg>
        <pc:spChg chg="add mod">
          <ac:chgData name="Clara Devouassoux" userId="a23e31fd-c417-4ead-9f8a-853a7a28759c" providerId="ADAL" clId="{BB804219-1C7F-41E5-8FCB-8160F296D397}" dt="2021-07-05T14:58:01.377" v="344" actId="207"/>
          <ac:spMkLst>
            <pc:docMk/>
            <pc:sldMk cId="3955293794" sldId="1430"/>
            <ac:spMk id="26" creationId="{6BC90AA0-4D65-4237-B659-ABCC3FCD665A}"/>
          </ac:spMkLst>
        </pc:spChg>
        <pc:spChg chg="add mod">
          <ac:chgData name="Clara Devouassoux" userId="a23e31fd-c417-4ead-9f8a-853a7a28759c" providerId="ADAL" clId="{BB804219-1C7F-41E5-8FCB-8160F296D397}" dt="2021-07-05T14:58:07.295" v="346" actId="207"/>
          <ac:spMkLst>
            <pc:docMk/>
            <pc:sldMk cId="3955293794" sldId="1430"/>
            <ac:spMk id="27" creationId="{1CFAAB58-B98C-407C-B2E1-8E07DCC833C1}"/>
          </ac:spMkLst>
        </pc:spChg>
        <pc:spChg chg="add mod">
          <ac:chgData name="Clara Devouassoux" userId="a23e31fd-c417-4ead-9f8a-853a7a28759c" providerId="ADAL" clId="{BB804219-1C7F-41E5-8FCB-8160F296D397}" dt="2021-07-05T14:58:04.923" v="345" actId="207"/>
          <ac:spMkLst>
            <pc:docMk/>
            <pc:sldMk cId="3955293794" sldId="1430"/>
            <ac:spMk id="28" creationId="{8B4B1937-0A67-42CA-93A1-64D2B384F904}"/>
          </ac:spMkLst>
        </pc:spChg>
        <pc:spChg chg="add mo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29" creationId="{6A48DA94-C750-41B8-B8A7-CCC1DCC38DC4}"/>
          </ac:spMkLst>
        </pc:spChg>
        <pc:spChg chg="add del">
          <ac:chgData name="Clara Devouassoux" userId="a23e31fd-c417-4ead-9f8a-853a7a28759c" providerId="ADAL" clId="{BB804219-1C7F-41E5-8FCB-8160F296D397}" dt="2021-07-05T14:43:30.191" v="245" actId="478"/>
          <ac:spMkLst>
            <pc:docMk/>
            <pc:sldMk cId="3955293794" sldId="1430"/>
            <ac:spMk id="30" creationId="{7BBBA6D7-73D9-496D-B508-B40B0A8417EC}"/>
          </ac:spMkLst>
        </pc:spChg>
        <pc:spChg chg="add del">
          <ac:chgData name="Clara Devouassoux" userId="a23e31fd-c417-4ead-9f8a-853a7a28759c" providerId="ADAL" clId="{BB804219-1C7F-41E5-8FCB-8160F296D397}" dt="2021-07-05T14:44:25.406" v="247" actId="478"/>
          <ac:spMkLst>
            <pc:docMk/>
            <pc:sldMk cId="3955293794" sldId="1430"/>
            <ac:spMk id="31" creationId="{AAD59986-66BF-4757-9CA6-587FDE7ADF2E}"/>
          </ac:spMkLst>
        </pc:spChg>
        <pc:spChg chg="add mod">
          <ac:chgData name="Clara Devouassoux" userId="a23e31fd-c417-4ead-9f8a-853a7a28759c" providerId="ADAL" clId="{BB804219-1C7F-41E5-8FCB-8160F296D397}" dt="2021-07-05T14:58:16.359" v="349" actId="207"/>
          <ac:spMkLst>
            <pc:docMk/>
            <pc:sldMk cId="3955293794" sldId="1430"/>
            <ac:spMk id="32" creationId="{955C0447-10AE-4AF6-88B7-2ECD41F06D54}"/>
          </ac:spMkLst>
        </pc:spChg>
        <pc:spChg chg="add mod">
          <ac:chgData name="Clara Devouassoux" userId="a23e31fd-c417-4ead-9f8a-853a7a28759c" providerId="ADAL" clId="{BB804219-1C7F-41E5-8FCB-8160F296D397}" dt="2021-07-05T14:58:13.898" v="348" actId="207"/>
          <ac:spMkLst>
            <pc:docMk/>
            <pc:sldMk cId="3955293794" sldId="1430"/>
            <ac:spMk id="33" creationId="{994578FB-BE1E-40C6-92EB-BB6FF68FE010}"/>
          </ac:spMkLst>
        </pc:spChg>
        <pc:spChg chg="add mod">
          <ac:chgData name="Clara Devouassoux" userId="a23e31fd-c417-4ead-9f8a-853a7a28759c" providerId="ADAL" clId="{BB804219-1C7F-41E5-8FCB-8160F296D397}" dt="2021-07-05T14:59:34.137" v="368" actId="207"/>
          <ac:spMkLst>
            <pc:docMk/>
            <pc:sldMk cId="3955293794" sldId="1430"/>
            <ac:spMk id="34" creationId="{C66C7E91-D919-4562-8DE2-8C0FF351EC33}"/>
          </ac:spMkLst>
        </pc:spChg>
        <pc:spChg chg="add mod">
          <ac:chgData name="Clara Devouassoux" userId="a23e31fd-c417-4ead-9f8a-853a7a28759c" providerId="ADAL" clId="{BB804219-1C7F-41E5-8FCB-8160F296D397}" dt="2021-07-05T14:59:21.570" v="366" actId="207"/>
          <ac:spMkLst>
            <pc:docMk/>
            <pc:sldMk cId="3955293794" sldId="1430"/>
            <ac:spMk id="35" creationId="{22ABE79B-2F65-42E8-AA12-59AFF51BE076}"/>
          </ac:spMkLst>
        </pc:spChg>
        <pc:spChg chg="add mod">
          <ac:chgData name="Clara Devouassoux" userId="a23e31fd-c417-4ead-9f8a-853a7a28759c" providerId="ADAL" clId="{BB804219-1C7F-41E5-8FCB-8160F296D397}" dt="2021-07-05T14:58:19.739" v="350" actId="207"/>
          <ac:spMkLst>
            <pc:docMk/>
            <pc:sldMk cId="3955293794" sldId="1430"/>
            <ac:spMk id="36" creationId="{ACC458CB-FBBA-4F97-9D87-5BE65B1CB8C9}"/>
          </ac:spMkLst>
        </pc:spChg>
        <pc:spChg chg="add mo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37" creationId="{2997D9CB-EBEC-4BF9-968C-5B8C4CD6E080}"/>
          </ac:spMkLst>
        </pc:spChg>
        <pc:spChg chg="add mod or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38" creationId="{FF49E2F5-5A6B-4BC8-9006-2712C9A0B6E6}"/>
          </ac:spMkLst>
        </pc:spChg>
        <pc:spChg chg="add mo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39" creationId="{6DE6A474-2FA0-4434-945E-91239D4B1B6B}"/>
          </ac:spMkLst>
        </pc:spChg>
        <pc:spChg chg="add mo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40" creationId="{94935695-BF88-423C-8139-1F461F98A4A8}"/>
          </ac:spMkLst>
        </pc:spChg>
        <pc:spChg chg="add mod or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41" creationId="{B32DF417-9C48-40A4-BB52-16492CFF1031}"/>
          </ac:spMkLst>
        </pc:spChg>
        <pc:spChg chg="add mo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42" creationId="{3F8E700C-B665-4CF6-BBB7-4253C7E7897E}"/>
          </ac:spMkLst>
        </pc:spChg>
        <pc:spChg chg="add del">
          <ac:chgData name="Clara Devouassoux" userId="a23e31fd-c417-4ead-9f8a-853a7a28759c" providerId="ADAL" clId="{BB804219-1C7F-41E5-8FCB-8160F296D397}" dt="2021-07-05T14:49:26.184" v="297" actId="478"/>
          <ac:spMkLst>
            <pc:docMk/>
            <pc:sldMk cId="3955293794" sldId="1430"/>
            <ac:spMk id="43" creationId="{42302F91-13D1-4305-90DE-AF770BF320DE}"/>
          </ac:spMkLst>
        </pc:spChg>
        <pc:spChg chg="add del">
          <ac:chgData name="Clara Devouassoux" userId="a23e31fd-c417-4ead-9f8a-853a7a28759c" providerId="ADAL" clId="{BB804219-1C7F-41E5-8FCB-8160F296D397}" dt="2021-07-05T14:49:47.715" v="299" actId="478"/>
          <ac:spMkLst>
            <pc:docMk/>
            <pc:sldMk cId="3955293794" sldId="1430"/>
            <ac:spMk id="44" creationId="{1D6E4E25-F56A-465D-ACF5-5DBC4B5C0220}"/>
          </ac:spMkLst>
        </pc:spChg>
        <pc:spChg chg="add mod">
          <ac:chgData name="Clara Devouassoux" userId="a23e31fd-c417-4ead-9f8a-853a7a28759c" providerId="ADAL" clId="{BB804219-1C7F-41E5-8FCB-8160F296D397}" dt="2021-07-05T14:58:29.871" v="352" actId="207"/>
          <ac:spMkLst>
            <pc:docMk/>
            <pc:sldMk cId="3955293794" sldId="1430"/>
            <ac:spMk id="45" creationId="{AF2A9748-B7CB-4B0C-B103-190CA6353552}"/>
          </ac:spMkLst>
        </pc:spChg>
        <pc:spChg chg="add mod">
          <ac:chgData name="Clara Devouassoux" userId="a23e31fd-c417-4ead-9f8a-853a7a28759c" providerId="ADAL" clId="{BB804219-1C7F-41E5-8FCB-8160F296D397}" dt="2021-07-05T14:58:26.547" v="351" actId="207"/>
          <ac:spMkLst>
            <pc:docMk/>
            <pc:sldMk cId="3955293794" sldId="1430"/>
            <ac:spMk id="46" creationId="{B6DC1243-D26C-4E1C-8968-8F05199D9F96}"/>
          </ac:spMkLst>
        </pc:spChg>
        <pc:spChg chg="add mod">
          <ac:chgData name="Clara Devouassoux" userId="a23e31fd-c417-4ead-9f8a-853a7a28759c" providerId="ADAL" clId="{BB804219-1C7F-41E5-8FCB-8160F296D397}" dt="2021-07-05T14:56:43.787" v="334" actId="2085"/>
          <ac:spMkLst>
            <pc:docMk/>
            <pc:sldMk cId="3955293794" sldId="1430"/>
            <ac:spMk id="47" creationId="{A4D7FA52-296B-4B5B-81EE-9D4CDC09988A}"/>
          </ac:spMkLst>
        </pc:spChg>
        <pc:spChg chg="add mod">
          <ac:chgData name="Clara Devouassoux" userId="a23e31fd-c417-4ead-9f8a-853a7a28759c" providerId="ADAL" clId="{BB804219-1C7F-41E5-8FCB-8160F296D397}" dt="2021-07-05T14:59:02.455" v="362" actId="207"/>
          <ac:spMkLst>
            <pc:docMk/>
            <pc:sldMk cId="3955293794" sldId="1430"/>
            <ac:spMk id="48" creationId="{A424D9CD-C3BA-4D61-9527-E16859B1CA16}"/>
          </ac:spMkLst>
        </pc:spChg>
        <pc:spChg chg="add mod">
          <ac:chgData name="Clara Devouassoux" userId="a23e31fd-c417-4ead-9f8a-853a7a28759c" providerId="ADAL" clId="{BB804219-1C7F-41E5-8FCB-8160F296D397}" dt="2021-07-05T14:59:05.864" v="363" actId="207"/>
          <ac:spMkLst>
            <pc:docMk/>
            <pc:sldMk cId="3955293794" sldId="1430"/>
            <ac:spMk id="49" creationId="{DD26D67C-2671-40A3-8FFD-4765EA7B7E33}"/>
          </ac:spMkLst>
        </pc:spChg>
        <pc:spChg chg="add mod">
          <ac:chgData name="Clara Devouassoux" userId="a23e31fd-c417-4ead-9f8a-853a7a28759c" providerId="ADAL" clId="{BB804219-1C7F-41E5-8FCB-8160F296D397}" dt="2021-07-05T14:58:59.074" v="361" actId="207"/>
          <ac:spMkLst>
            <pc:docMk/>
            <pc:sldMk cId="3955293794" sldId="1430"/>
            <ac:spMk id="50" creationId="{E09F445C-8A33-4185-99BD-AE3A676A9C44}"/>
          </ac:spMkLst>
        </pc:spChg>
        <pc:spChg chg="add mod">
          <ac:chgData name="Clara Devouassoux" userId="a23e31fd-c417-4ead-9f8a-853a7a28759c" providerId="ADAL" clId="{BB804219-1C7F-41E5-8FCB-8160F296D397}" dt="2021-07-05T14:59:25.312" v="367" actId="207"/>
          <ac:spMkLst>
            <pc:docMk/>
            <pc:sldMk cId="3955293794" sldId="1430"/>
            <ac:spMk id="51" creationId="{CF973990-5CBA-4FEA-BA10-365CF0FA6112}"/>
          </ac:spMkLst>
        </pc:spChg>
        <pc:spChg chg="add mod">
          <ac:chgData name="Clara Devouassoux" userId="a23e31fd-c417-4ead-9f8a-853a7a28759c" providerId="ADAL" clId="{BB804219-1C7F-41E5-8FCB-8160F296D397}" dt="2021-07-05T14:56:43.787" v="334" actId="2085"/>
          <ac:spMkLst>
            <pc:docMk/>
            <pc:sldMk cId="3955293794" sldId="1430"/>
            <ac:spMk id="52" creationId="{196B866A-B0F1-4F63-8ADD-577E0590E079}"/>
          </ac:spMkLst>
        </pc:spChg>
        <pc:spChg chg="add mod">
          <ac:chgData name="Clara Devouassoux" userId="a23e31fd-c417-4ead-9f8a-853a7a28759c" providerId="ADAL" clId="{BB804219-1C7F-41E5-8FCB-8160F296D397}" dt="2021-07-05T14:58:53.847" v="360" actId="207"/>
          <ac:spMkLst>
            <pc:docMk/>
            <pc:sldMk cId="3955293794" sldId="1430"/>
            <ac:spMk id="53" creationId="{1A7D49AF-AEF5-4FBB-A605-C7B0B29D26B9}"/>
          </ac:spMkLst>
        </pc:spChg>
        <pc:spChg chg="add mod">
          <ac:chgData name="Clara Devouassoux" userId="a23e31fd-c417-4ead-9f8a-853a7a28759c" providerId="ADAL" clId="{BB804219-1C7F-41E5-8FCB-8160F296D397}" dt="2021-07-05T14:59:17.746" v="365" actId="207"/>
          <ac:spMkLst>
            <pc:docMk/>
            <pc:sldMk cId="3955293794" sldId="1430"/>
            <ac:spMk id="54" creationId="{B15FB6D2-C9B0-4F81-9F20-59681E87268F}"/>
          </ac:spMkLst>
        </pc:spChg>
        <pc:spChg chg="add mod">
          <ac:chgData name="Clara Devouassoux" userId="a23e31fd-c417-4ead-9f8a-853a7a28759c" providerId="ADAL" clId="{BB804219-1C7F-41E5-8FCB-8160F296D397}" dt="2021-07-05T14:58:09.872" v="347" actId="207"/>
          <ac:spMkLst>
            <pc:docMk/>
            <pc:sldMk cId="3955293794" sldId="1430"/>
            <ac:spMk id="55" creationId="{013DE71D-81CD-485D-A9B3-5D47B8ABBFFE}"/>
          </ac:spMkLst>
        </pc:spChg>
        <pc:spChg chg="add mo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56" creationId="{E97CD3BE-5B7D-4DE3-9033-C6772059A6C6}"/>
          </ac:spMkLst>
        </pc:spChg>
        <pc:spChg chg="add mod">
          <ac:chgData name="Clara Devouassoux" userId="a23e31fd-c417-4ead-9f8a-853a7a28759c" providerId="ADAL" clId="{BB804219-1C7F-41E5-8FCB-8160F296D397}" dt="2021-07-05T14:57:48.776" v="343" actId="207"/>
          <ac:spMkLst>
            <pc:docMk/>
            <pc:sldMk cId="3955293794" sldId="1430"/>
            <ac:spMk id="57" creationId="{BE07EBA8-FBC0-4616-B4AA-B3CEDDF5B89F}"/>
          </ac:spMkLst>
        </pc:spChg>
        <pc:spChg chg="add mod">
          <ac:chgData name="Clara Devouassoux" userId="a23e31fd-c417-4ead-9f8a-853a7a28759c" providerId="ADAL" clId="{BB804219-1C7F-41E5-8FCB-8160F296D397}" dt="2021-07-05T14:58:35.832" v="354" actId="207"/>
          <ac:spMkLst>
            <pc:docMk/>
            <pc:sldMk cId="3955293794" sldId="1430"/>
            <ac:spMk id="58" creationId="{EB49755B-1551-4708-863A-F836EB4F5CFA}"/>
          </ac:spMkLst>
        </pc:spChg>
        <pc:spChg chg="add mod">
          <ac:chgData name="Clara Devouassoux" userId="a23e31fd-c417-4ead-9f8a-853a7a28759c" providerId="ADAL" clId="{BB804219-1C7F-41E5-8FCB-8160F296D397}" dt="2021-07-05T14:58:40.335" v="356" actId="207"/>
          <ac:spMkLst>
            <pc:docMk/>
            <pc:sldMk cId="3955293794" sldId="1430"/>
            <ac:spMk id="59" creationId="{50C7FA5F-4B60-4F39-AFA2-EC0F20827925}"/>
          </ac:spMkLst>
        </pc:spChg>
        <pc:spChg chg="add del">
          <ac:chgData name="Clara Devouassoux" userId="a23e31fd-c417-4ead-9f8a-853a7a28759c" providerId="ADAL" clId="{BB804219-1C7F-41E5-8FCB-8160F296D397}" dt="2021-07-05T14:55:37.395" v="332" actId="478"/>
          <ac:spMkLst>
            <pc:docMk/>
            <pc:sldMk cId="3955293794" sldId="1430"/>
            <ac:spMk id="60" creationId="{3D240DDF-5713-40C0-B8D7-C842620EB4BB}"/>
          </ac:spMkLst>
        </pc:spChg>
        <pc:spChg chg="add mod">
          <ac:chgData name="Clara Devouassoux" userId="a23e31fd-c417-4ead-9f8a-853a7a28759c" providerId="ADAL" clId="{BB804219-1C7F-41E5-8FCB-8160F296D397}" dt="2021-07-05T14:58:38.088" v="355" actId="207"/>
          <ac:spMkLst>
            <pc:docMk/>
            <pc:sldMk cId="3955293794" sldId="1430"/>
            <ac:spMk id="61" creationId="{65247858-4E3E-4D46-B867-B1E8EA0A4284}"/>
          </ac:spMkLst>
        </pc:spChg>
        <pc:picChg chg="add mod">
          <ac:chgData name="Clara Devouassoux" userId="a23e31fd-c417-4ead-9f8a-853a7a28759c" providerId="ADAL" clId="{BB804219-1C7F-41E5-8FCB-8160F296D397}" dt="2021-07-05T15:00:38.873" v="369" actId="1366"/>
          <ac:picMkLst>
            <pc:docMk/>
            <pc:sldMk cId="3955293794" sldId="1430"/>
            <ac:picMk id="5" creationId="{FA49925D-6084-41C3-B0BD-D5A40C097866}"/>
          </ac:picMkLst>
        </pc:picChg>
      </pc:sldChg>
    </pc:docChg>
  </pc:docChgLst>
  <pc:docChgLst>
    <pc:chgData name="Clara Devouassoux" userId="a23e31fd-c417-4ead-9f8a-853a7a28759c" providerId="ADAL" clId="{290AB86E-5A7E-4F6C-95D1-327DE818B9DC}"/>
    <pc:docChg chg="undo custSel addSld delSld modSld">
      <pc:chgData name="Clara Devouassoux" userId="a23e31fd-c417-4ead-9f8a-853a7a28759c" providerId="ADAL" clId="{290AB86E-5A7E-4F6C-95D1-327DE818B9DC}" dt="2021-07-09T13:36:30.018" v="2729" actId="207"/>
      <pc:docMkLst>
        <pc:docMk/>
      </pc:docMkLst>
      <pc:sldChg chg="addSp delSp modSp mod">
        <pc:chgData name="Clara Devouassoux" userId="a23e31fd-c417-4ead-9f8a-853a7a28759c" providerId="ADAL" clId="{290AB86E-5A7E-4F6C-95D1-327DE818B9DC}" dt="2021-07-09T10:44:04.216" v="2542"/>
        <pc:sldMkLst>
          <pc:docMk/>
          <pc:sldMk cId="2807475346" sldId="1418"/>
        </pc:sldMkLst>
        <pc:spChg chg="mod">
          <ac:chgData name="Clara Devouassoux" userId="a23e31fd-c417-4ead-9f8a-853a7a28759c" providerId="ADAL" clId="{290AB86E-5A7E-4F6C-95D1-327DE818B9DC}" dt="2021-07-09T10:36:58.650" v="2468" actId="2711"/>
          <ac:spMkLst>
            <pc:docMk/>
            <pc:sldMk cId="2807475346" sldId="1418"/>
            <ac:spMk id="2" creationId="{8B186208-2BF6-4725-BB94-EE70ACA64BD6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3" creationId="{AF11DE71-C157-4F25-8203-14B724E6B8B7}"/>
          </ac:spMkLst>
        </pc:spChg>
        <pc:spChg chg="mod">
          <ac:chgData name="Clara Devouassoux" userId="a23e31fd-c417-4ead-9f8a-853a7a28759c" providerId="ADAL" clId="{290AB86E-5A7E-4F6C-95D1-327DE818B9DC}" dt="2021-07-09T10:33:34.269" v="2379"/>
          <ac:spMkLst>
            <pc:docMk/>
            <pc:sldMk cId="2807475346" sldId="1418"/>
            <ac:spMk id="4" creationId="{09651F48-24BF-4F86-803A-00A19E36A39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5" creationId="{CAB8D110-EE35-49E0-B540-A96E7464344D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6" creationId="{E3AA0A55-833E-44BA-95E6-E806F58D1887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7" creationId="{8252533B-8A86-410A-BD6B-C698CCCDE9FC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02" creationId="{284B7A8B-B6F9-4C1B-A73A-8D3FFA75CE2A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03" creationId="{696FB970-C2BC-4F45-A89F-0914DEEC4AEB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04" creationId="{DB5318E2-FB6E-4B41-AD4A-82FFBFBA7600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05" creationId="{F441874E-8A5D-4F33-939A-D37CD02A3FC6}"/>
          </ac:spMkLst>
        </pc:spChg>
        <pc:spChg chg="add del mod">
          <ac:chgData name="Clara Devouassoux" userId="a23e31fd-c417-4ead-9f8a-853a7a28759c" providerId="ADAL" clId="{290AB86E-5A7E-4F6C-95D1-327DE818B9DC}" dt="2021-07-09T08:19:27.730" v="500" actId="478"/>
          <ac:spMkLst>
            <pc:docMk/>
            <pc:sldMk cId="2807475346" sldId="1418"/>
            <ac:spMk id="106" creationId="{DBAEC05D-4B56-4797-A423-9A8E2181BB03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07" creationId="{AB8388B9-CAB2-42CC-9B8F-55DB0880D32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08" creationId="{2FF22FD7-833C-4B26-B5F4-D79B3A4F2500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09" creationId="{10DF6005-2B44-4E08-855A-E204152FF2D0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0" creationId="{C7C60739-E450-4160-A435-C19F2FE7C50F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1" creationId="{0C8C723F-8D30-4536-A4D5-E6B6449C2957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2" creationId="{A04B2AF6-EAA4-49B5-8D24-F0504FFCE548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3" creationId="{034D2EDC-D7F4-4C99-87EE-7E0100FE2738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4" creationId="{AF71F28B-9BA6-483A-B89F-3CF51F47C5A1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5" creationId="{509F0EAA-4526-4CC2-9517-7FAAFFFF3E48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6" creationId="{B6479D43-9B7D-4309-9FAD-53EA89951A7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7" creationId="{78DD331D-C284-4CC0-B2B3-871B65F4D404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8" creationId="{9EF03572-CE8D-447F-83B0-2F1D53E76989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19" creationId="{60119A04-741C-483A-AC8A-5FD9FB30B1B1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0" creationId="{72B138FA-FD88-4C89-95C5-54C5E946B34A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1" creationId="{F26FE379-49A3-4A40-AF41-40D5FEB2D340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2" creationId="{7B441784-47D6-40DA-A399-747E49D3FB4F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3" creationId="{B937900A-BF76-42FF-ACF6-AE452E8F504A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4" creationId="{9B01E578-6EA7-420A-B733-9F7A24DDBE56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5" creationId="{B02F894A-2218-44EB-8958-1C8BADCFE574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6" creationId="{C4A73799-822A-4C32-AB6C-C2C26604BFFE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7" creationId="{3773B1D3-298C-4B3A-948E-EF9BA90960FD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8" creationId="{60FFFFAD-2865-4B96-9101-E8A4F864EF9A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29" creationId="{57DEDC91-5028-443E-8A77-529E238C6946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0" creationId="{FEB48C5B-5189-4D81-B360-84D294B2F8E4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1" creationId="{BD5B7629-5D7B-4743-ABA6-9E0340B3B417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2" creationId="{289264AA-BF52-4A99-80F8-09A7425B8B97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3" creationId="{7B03ADF6-C9FC-4A8F-B44D-11D0AA9D0A3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4" creationId="{C095AC54-B0C8-42ED-AF16-B500B3AC1BA8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5" creationId="{4D42F755-E360-41DF-B579-E07800561230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6" creationId="{F3EF5C77-947C-4823-9653-B62EAFE9F7DD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7" creationId="{A6B93C5E-9FAD-46C1-A3E3-FF4ED8B07945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8" creationId="{AE504B3C-AB8E-4AFA-870A-8691DE0D8DD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39" creationId="{2E21A422-9448-4789-8458-358DBEF7800A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40" creationId="{2C8AA515-4779-4578-9A80-4CC057945D15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41" creationId="{5E8B3CEF-8648-40C3-8895-67B2CA176404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42" creationId="{05FE667E-1E63-4706-B9DD-57633BA78C9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43" creationId="{17EF72F3-644B-4AA3-B4B0-6DE7E2E6324B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44" creationId="{D90FE2AB-AEDE-4DC7-AED3-58BD263E75B1}"/>
          </ac:spMkLst>
        </pc:spChg>
        <pc:spChg chg="add del mod">
          <ac:chgData name="Clara Devouassoux" userId="a23e31fd-c417-4ead-9f8a-853a7a28759c" providerId="ADAL" clId="{290AB86E-5A7E-4F6C-95D1-327DE818B9DC}" dt="2021-07-09T08:34:53.706" v="718" actId="478"/>
          <ac:spMkLst>
            <pc:docMk/>
            <pc:sldMk cId="2807475346" sldId="1418"/>
            <ac:spMk id="145" creationId="{1D5C3CF2-B9C3-4339-8BF3-266C119C456C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46" creationId="{67BAFA6C-9752-49D3-922B-E2B0EDDD8BD7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47" creationId="{03850F31-C0F8-4DDD-9754-41BE298DA949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48" creationId="{B7B96E4B-08AA-4F88-BCC2-A09DA8D31E70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49" creationId="{A6FFAC60-7185-4B0B-881C-894C33BFF233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0" creationId="{B453AB70-C256-4083-83C1-AC0A579BC453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1" creationId="{D2387189-672D-430F-B13D-6EEF6D0CA5D6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2" creationId="{1E32442A-BBF8-47F4-870F-9D30D08B8904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3" creationId="{6E2D9233-9DC9-493E-8E3D-BBC22E1A16BA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4" creationId="{2FACA0FC-76BA-4966-98B9-2516663529EA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5" creationId="{6FE7361D-41A8-4C0E-9B80-78D079558FF0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6" creationId="{7FFD122E-A230-403B-9543-7724DDED2128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7" creationId="{AF365DBF-FB08-46D8-8BFC-B94E320FCC4F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8" creationId="{634198C2-3A89-4007-8F10-DDD77498F526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59" creationId="{ECF4BDB7-AF43-4813-9AE9-465295CFC0CD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60" creationId="{2A48F59C-C50F-4AE2-8CCD-7A5682A54FA6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61" creationId="{8CCD2D8A-7161-4948-B589-41ACFB3F8DBB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62" creationId="{A71457E3-B062-4D06-81E7-9B19854213D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63" creationId="{5A1AD80E-47D3-44FC-8728-EB868B216F73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64" creationId="{62E07D96-6BAC-499C-A40F-1DDD4CE02FAF}"/>
          </ac:spMkLst>
        </pc:spChg>
        <pc:spChg chg="add del mod">
          <ac:chgData name="Clara Devouassoux" userId="a23e31fd-c417-4ead-9f8a-853a7a28759c" providerId="ADAL" clId="{290AB86E-5A7E-4F6C-95D1-327DE818B9DC}" dt="2021-07-09T08:49:08.604" v="884" actId="478"/>
          <ac:spMkLst>
            <pc:docMk/>
            <pc:sldMk cId="2807475346" sldId="1418"/>
            <ac:spMk id="165" creationId="{1D57C877-6915-4D39-B011-BADCD1F22049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66" creationId="{9186A694-7F4E-4D8E-983B-DB4D9F527BB3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67" creationId="{E21E8FC3-C344-4445-B8E5-19EDEE4EBEE4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68" creationId="{90E10A69-812A-4F4A-90C0-2B099AF8583B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69" creationId="{F5FD3FC4-552A-4801-900A-503910E88B51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0" creationId="{1A075D41-6ED6-44BA-A427-78C6029068CA}"/>
          </ac:spMkLst>
        </pc:spChg>
        <pc:spChg chg="add mod or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1" creationId="{D66F00B3-8AB7-41E6-B33E-6041A91C80DD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2" creationId="{E11CC21D-6729-4DF2-A5A1-FB53BBF265D3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3" creationId="{15CB5034-DCED-4555-90CB-54B5BCCBA77A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4" creationId="{6B484511-B127-4378-ABDD-6125FCFC34B1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5" creationId="{8A80E645-1081-49EE-93CB-0B80B9602A4D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6" creationId="{5DE7232A-95D7-4DA4-A628-CB236A5CBA3D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7" creationId="{7D766A31-1BAF-43F7-93FE-42CEF7D86C6C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8" creationId="{260154B5-A0EF-4315-9846-B127CC647198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79" creationId="{CA289C47-0D97-4629-B293-B467FB301673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80" creationId="{274FE713-0F3C-4DDB-9BE6-41653AB2BCC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81" creationId="{66CEADBB-3AA6-4BAD-B38E-EE2856B1CBD9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82" creationId="{D8896E84-2521-4371-AC2B-54EA164179B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83" creationId="{99ECA7C7-F329-4AFC-A758-732B4A975702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84" creationId="{DBEE09DB-2B7D-486F-AC7F-4DC17A39EEA8}"/>
          </ac:spMkLst>
        </pc:spChg>
        <pc:spChg chg="add mod">
          <ac:chgData name="Clara Devouassoux" userId="a23e31fd-c417-4ead-9f8a-853a7a28759c" providerId="ADAL" clId="{290AB86E-5A7E-4F6C-95D1-327DE818B9DC}" dt="2021-07-09T10:42:24.771" v="2526" actId="164"/>
          <ac:spMkLst>
            <pc:docMk/>
            <pc:sldMk cId="2807475346" sldId="1418"/>
            <ac:spMk id="185" creationId="{58D808C2-B92B-4552-BDCB-FDC1C8194578}"/>
          </ac:spMkLst>
        </pc:spChg>
        <pc:spChg chg="add mod">
          <ac:chgData name="Clara Devouassoux" userId="a23e31fd-c417-4ead-9f8a-853a7a28759c" providerId="ADAL" clId="{290AB86E-5A7E-4F6C-95D1-327DE818B9DC}" dt="2021-07-09T10:42:09.027" v="2525" actId="164"/>
          <ac:spMkLst>
            <pc:docMk/>
            <pc:sldMk cId="2807475346" sldId="1418"/>
            <ac:spMk id="186" creationId="{B8D8A9CA-B470-41A3-A916-E594AD842A7B}"/>
          </ac:spMkLst>
        </pc:spChg>
        <pc:spChg chg="add mod">
          <ac:chgData name="Clara Devouassoux" userId="a23e31fd-c417-4ead-9f8a-853a7a28759c" providerId="ADAL" clId="{290AB86E-5A7E-4F6C-95D1-327DE818B9DC}" dt="2021-07-09T10:42:09.027" v="2525" actId="164"/>
          <ac:spMkLst>
            <pc:docMk/>
            <pc:sldMk cId="2807475346" sldId="1418"/>
            <ac:spMk id="187" creationId="{B7C3DBDB-28A3-4CBC-A8E7-6372F967E6DE}"/>
          </ac:spMkLst>
        </pc:spChg>
        <pc:spChg chg="add mod">
          <ac:chgData name="Clara Devouassoux" userId="a23e31fd-c417-4ead-9f8a-853a7a28759c" providerId="ADAL" clId="{290AB86E-5A7E-4F6C-95D1-327DE818B9DC}" dt="2021-07-09T10:42:09.027" v="2525" actId="164"/>
          <ac:spMkLst>
            <pc:docMk/>
            <pc:sldMk cId="2807475346" sldId="1418"/>
            <ac:spMk id="188" creationId="{3DD13398-ED3D-4D63-B2E1-745F4C852625}"/>
          </ac:spMkLst>
        </pc:spChg>
        <pc:spChg chg="add mod">
          <ac:chgData name="Clara Devouassoux" userId="a23e31fd-c417-4ead-9f8a-853a7a28759c" providerId="ADAL" clId="{290AB86E-5A7E-4F6C-95D1-327DE818B9DC}" dt="2021-07-09T10:42:09.027" v="2525" actId="164"/>
          <ac:spMkLst>
            <pc:docMk/>
            <pc:sldMk cId="2807475346" sldId="1418"/>
            <ac:spMk id="189" creationId="{A2DE2C49-820D-4C96-9CA1-BA08D7603C22}"/>
          </ac:spMkLst>
        </pc:spChg>
        <pc:spChg chg="add mod">
          <ac:chgData name="Clara Devouassoux" userId="a23e31fd-c417-4ead-9f8a-853a7a28759c" providerId="ADAL" clId="{290AB86E-5A7E-4F6C-95D1-327DE818B9DC}" dt="2021-07-09T10:42:09.027" v="2525" actId="164"/>
          <ac:spMkLst>
            <pc:docMk/>
            <pc:sldMk cId="2807475346" sldId="1418"/>
            <ac:spMk id="190" creationId="{4E353075-94BC-490E-B805-4B2E56DC9790}"/>
          </ac:spMkLst>
        </pc:spChg>
        <pc:spChg chg="add mod">
          <ac:chgData name="Clara Devouassoux" userId="a23e31fd-c417-4ead-9f8a-853a7a28759c" providerId="ADAL" clId="{290AB86E-5A7E-4F6C-95D1-327DE818B9DC}" dt="2021-07-09T10:42:09.027" v="2525" actId="164"/>
          <ac:spMkLst>
            <pc:docMk/>
            <pc:sldMk cId="2807475346" sldId="1418"/>
            <ac:spMk id="191" creationId="{0A776C55-6B63-4493-BA9D-A803166B2E75}"/>
          </ac:spMkLst>
        </pc:spChg>
        <pc:spChg chg="add mod">
          <ac:chgData name="Clara Devouassoux" userId="a23e31fd-c417-4ead-9f8a-853a7a28759c" providerId="ADAL" clId="{290AB86E-5A7E-4F6C-95D1-327DE818B9DC}" dt="2021-07-09T10:42:09.027" v="2525" actId="164"/>
          <ac:spMkLst>
            <pc:docMk/>
            <pc:sldMk cId="2807475346" sldId="1418"/>
            <ac:spMk id="192" creationId="{38F5FF55-611F-4A41-ADCD-6F4BB63C9490}"/>
          </ac:spMkLst>
        </pc:spChg>
        <pc:spChg chg="mod">
          <ac:chgData name="Clara Devouassoux" userId="a23e31fd-c417-4ead-9f8a-853a7a28759c" providerId="ADAL" clId="{290AB86E-5A7E-4F6C-95D1-327DE818B9DC}" dt="2021-07-09T10:44:04.216" v="2542"/>
          <ac:spMkLst>
            <pc:docMk/>
            <pc:sldMk cId="2807475346" sldId="1418"/>
            <ac:spMk id="196" creationId="{5E2460E4-E9AD-4DAC-BE07-F8043FD4F8EE}"/>
          </ac:spMkLst>
        </pc:spChg>
        <pc:spChg chg="mod">
          <ac:chgData name="Clara Devouassoux" userId="a23e31fd-c417-4ead-9f8a-853a7a28759c" providerId="ADAL" clId="{290AB86E-5A7E-4F6C-95D1-327DE818B9DC}" dt="2021-07-09T10:44:04.216" v="2542"/>
          <ac:spMkLst>
            <pc:docMk/>
            <pc:sldMk cId="2807475346" sldId="1418"/>
            <ac:spMk id="197" creationId="{936F0695-86C2-4F22-9F36-C2ED2A57EBF9}"/>
          </ac:spMkLst>
        </pc:spChg>
        <pc:spChg chg="mod">
          <ac:chgData name="Clara Devouassoux" userId="a23e31fd-c417-4ead-9f8a-853a7a28759c" providerId="ADAL" clId="{290AB86E-5A7E-4F6C-95D1-327DE818B9DC}" dt="2021-07-09T10:44:04.216" v="2542"/>
          <ac:spMkLst>
            <pc:docMk/>
            <pc:sldMk cId="2807475346" sldId="1418"/>
            <ac:spMk id="198" creationId="{703CF36E-D2DD-4D98-909B-DC1D6B03F3ED}"/>
          </ac:spMkLst>
        </pc:spChg>
        <pc:spChg chg="mod">
          <ac:chgData name="Clara Devouassoux" userId="a23e31fd-c417-4ead-9f8a-853a7a28759c" providerId="ADAL" clId="{290AB86E-5A7E-4F6C-95D1-327DE818B9DC}" dt="2021-07-09T10:44:04.216" v="2542"/>
          <ac:spMkLst>
            <pc:docMk/>
            <pc:sldMk cId="2807475346" sldId="1418"/>
            <ac:spMk id="199" creationId="{7221FED1-B1D9-4317-8409-6810E0565CB7}"/>
          </ac:spMkLst>
        </pc:spChg>
        <pc:spChg chg="mod">
          <ac:chgData name="Clara Devouassoux" userId="a23e31fd-c417-4ead-9f8a-853a7a28759c" providerId="ADAL" clId="{290AB86E-5A7E-4F6C-95D1-327DE818B9DC}" dt="2021-07-09T10:44:04.216" v="2542"/>
          <ac:spMkLst>
            <pc:docMk/>
            <pc:sldMk cId="2807475346" sldId="1418"/>
            <ac:spMk id="200" creationId="{AA1BCF61-7819-4E36-A1C4-7E940B9ED062}"/>
          </ac:spMkLst>
        </pc:spChg>
        <pc:grpChg chg="mod">
          <ac:chgData name="Clara Devouassoux" userId="a23e31fd-c417-4ead-9f8a-853a7a28759c" providerId="ADAL" clId="{290AB86E-5A7E-4F6C-95D1-327DE818B9DC}" dt="2021-07-09T10:42:24.771" v="2526" actId="164"/>
          <ac:grpSpMkLst>
            <pc:docMk/>
            <pc:sldMk cId="2807475346" sldId="1418"/>
            <ac:grpSpMk id="8" creationId="{FC991824-FB75-47E7-908B-21974D9F9835}"/>
          </ac:grpSpMkLst>
        </pc:grpChg>
        <pc:grpChg chg="add del mod">
          <ac:chgData name="Clara Devouassoux" userId="a23e31fd-c417-4ead-9f8a-853a7a28759c" providerId="ADAL" clId="{290AB86E-5A7E-4F6C-95D1-327DE818B9DC}" dt="2021-07-09T10:44:02.931" v="2541" actId="478"/>
          <ac:grpSpMkLst>
            <pc:docMk/>
            <pc:sldMk cId="2807475346" sldId="1418"/>
            <ac:grpSpMk id="193" creationId="{0AB94BB8-C353-492D-81AF-DE59C2A98D2B}"/>
          </ac:grpSpMkLst>
        </pc:grpChg>
        <pc:grpChg chg="add mod">
          <ac:chgData name="Clara Devouassoux" userId="a23e31fd-c417-4ead-9f8a-853a7a28759c" providerId="ADAL" clId="{290AB86E-5A7E-4F6C-95D1-327DE818B9DC}" dt="2021-07-09T10:42:30.851" v="2527" actId="1076"/>
          <ac:grpSpMkLst>
            <pc:docMk/>
            <pc:sldMk cId="2807475346" sldId="1418"/>
            <ac:grpSpMk id="194" creationId="{E7C52DD5-A9E1-479A-9268-A5FFE9F002DF}"/>
          </ac:grpSpMkLst>
        </pc:grpChg>
        <pc:grpChg chg="add mod">
          <ac:chgData name="Clara Devouassoux" userId="a23e31fd-c417-4ead-9f8a-853a7a28759c" providerId="ADAL" clId="{290AB86E-5A7E-4F6C-95D1-327DE818B9DC}" dt="2021-07-09T10:44:04.216" v="2542"/>
          <ac:grpSpMkLst>
            <pc:docMk/>
            <pc:sldMk cId="2807475346" sldId="1418"/>
            <ac:grpSpMk id="195" creationId="{1E8FA916-6132-4F15-B623-B5E627FE9BFA}"/>
          </ac:grpSpMkLst>
        </pc:grpChg>
      </pc:sldChg>
      <pc:sldChg chg="del">
        <pc:chgData name="Clara Devouassoux" userId="a23e31fd-c417-4ead-9f8a-853a7a28759c" providerId="ADAL" clId="{290AB86E-5A7E-4F6C-95D1-327DE818B9DC}" dt="2021-07-08T16:34:39.721" v="0" actId="47"/>
        <pc:sldMkLst>
          <pc:docMk/>
          <pc:sldMk cId="4075150606" sldId="1419"/>
        </pc:sldMkLst>
      </pc:sldChg>
      <pc:sldChg chg="addSp delSp modSp mod">
        <pc:chgData name="Clara Devouassoux" userId="a23e31fd-c417-4ead-9f8a-853a7a28759c" providerId="ADAL" clId="{290AB86E-5A7E-4F6C-95D1-327DE818B9DC}" dt="2021-07-09T10:44:17.233" v="2544" actId="2711"/>
        <pc:sldMkLst>
          <pc:docMk/>
          <pc:sldMk cId="3245973686" sldId="1420"/>
        </pc:sldMkLst>
        <pc:spChg chg="mod ord">
          <ac:chgData name="Clara Devouassoux" userId="a23e31fd-c417-4ead-9f8a-853a7a28759c" providerId="ADAL" clId="{290AB86E-5A7E-4F6C-95D1-327DE818B9DC}" dt="2021-07-09T10:44:17.233" v="2544" actId="2711"/>
          <ac:spMkLst>
            <pc:docMk/>
            <pc:sldMk cId="3245973686" sldId="1420"/>
            <ac:spMk id="2" creationId="{8B186208-2BF6-4725-BB94-EE70ACA64BD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3" creationId="{C721CEDB-CC48-45AD-B303-4F66A3D51016}"/>
          </ac:spMkLst>
        </pc:spChg>
        <pc:spChg chg="mod">
          <ac:chgData name="Clara Devouassoux" userId="a23e31fd-c417-4ead-9f8a-853a7a28759c" providerId="ADAL" clId="{290AB86E-5A7E-4F6C-95D1-327DE818B9DC}" dt="2021-07-09T10:33:34.269" v="2379"/>
          <ac:spMkLst>
            <pc:docMk/>
            <pc:sldMk cId="3245973686" sldId="1420"/>
            <ac:spMk id="4" creationId="{09651F48-24BF-4F86-803A-00A19E36A392}"/>
          </ac:spMkLst>
        </pc:spChg>
        <pc:spChg chg="mod">
          <ac:chgData name="Clara Devouassoux" userId="a23e31fd-c417-4ead-9f8a-853a7a28759c" providerId="ADAL" clId="{290AB86E-5A7E-4F6C-95D1-327DE818B9DC}" dt="2021-07-09T09:04:06.638" v="1083" actId="207"/>
          <ac:spMkLst>
            <pc:docMk/>
            <pc:sldMk cId="3245973686" sldId="1420"/>
            <ac:spMk id="28" creationId="{39ACD106-274A-4C78-B95D-29DDA70710F2}"/>
          </ac:spMkLst>
        </pc:spChg>
        <pc:spChg chg="mod">
          <ac:chgData name="Clara Devouassoux" userId="a23e31fd-c417-4ead-9f8a-853a7a28759c" providerId="ADAL" clId="{290AB86E-5A7E-4F6C-95D1-327DE818B9DC}" dt="2021-07-09T09:12:30.332" v="1248" actId="207"/>
          <ac:spMkLst>
            <pc:docMk/>
            <pc:sldMk cId="3245973686" sldId="1420"/>
            <ac:spMk id="31" creationId="{2B274DDB-5437-4EA5-AA8D-57907B2340E6}"/>
          </ac:spMkLst>
        </pc:spChg>
        <pc:spChg chg="mod">
          <ac:chgData name="Clara Devouassoux" userId="a23e31fd-c417-4ead-9f8a-853a7a28759c" providerId="ADAL" clId="{290AB86E-5A7E-4F6C-95D1-327DE818B9DC}" dt="2021-07-09T09:03:39.593" v="1068" actId="207"/>
          <ac:spMkLst>
            <pc:docMk/>
            <pc:sldMk cId="3245973686" sldId="1420"/>
            <ac:spMk id="41" creationId="{472FA06A-9A60-4690-BFEC-AD0BE7D74FC4}"/>
          </ac:spMkLst>
        </pc:spChg>
        <pc:spChg chg="mod">
          <ac:chgData name="Clara Devouassoux" userId="a23e31fd-c417-4ead-9f8a-853a7a28759c" providerId="ADAL" clId="{290AB86E-5A7E-4F6C-95D1-327DE818B9DC}" dt="2021-07-09T09:06:22.553" v="1127" actId="207"/>
          <ac:spMkLst>
            <pc:docMk/>
            <pc:sldMk cId="3245973686" sldId="1420"/>
            <ac:spMk id="59" creationId="{BB384555-2981-4105-8D28-1C620566BAA1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13" creationId="{C3D70CB8-99F3-407C-82F9-E2AB8BF59F0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14" creationId="{AC732B55-D4DD-4DBB-865B-BEA5A424BDA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15" creationId="{BCFEEA47-949E-4D5A-94E5-4B47F848984A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16" creationId="{43D235FA-2B9D-472B-B722-85BC72257CB9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17" creationId="{8F6EF7E8-4109-4E4B-AB89-2AF2088B70EE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18" creationId="{BFE57CF9-D50D-4478-BC91-E876B8B86D65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19" creationId="{AB7B3299-71FC-4140-B8B2-8E2E1A496C68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0" creationId="{AFAE52E1-087D-47E5-ABDC-2FF36C51B6DF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1" creationId="{08A07947-A5D3-4072-9BF8-E74D078D83B2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2" creationId="{6510B4F5-7570-405E-8636-46525DAF3DF0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3" creationId="{34815BE1-ABF5-4DE1-9461-906F98396D29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4" creationId="{F3A58EDB-EC5C-47D0-A233-0C666358276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5" creationId="{74542685-ECFA-40DF-93A8-28B3EE2196DD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6" creationId="{066BCD89-5F4D-415A-8722-4B332E550585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7" creationId="{C468594D-249D-4097-8D0E-829DFFB4AFCF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8" creationId="{B039DC29-4759-4C76-B045-3488AEBFAED5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29" creationId="{20660DF7-5E8F-4AB8-AFE3-A49DCABC39F7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0" creationId="{773ED230-7285-4121-ADAB-E1D9370D37A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1" creationId="{AE83C82E-57F3-4321-BFE9-BE03554E14E9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2" creationId="{EB95EC4B-6FB6-4134-A6B7-6210546F1B0C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3" creationId="{94F5094A-4D57-4078-91B2-BA5F59B2C9A0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4" creationId="{EF16AA96-86DA-4885-9AD9-FC294A3526EA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5" creationId="{EC3195A5-D39D-488F-A4F2-E36361D7900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6" creationId="{36E02DBA-1075-4024-B098-025B90D9222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7" creationId="{450F9A81-5F67-495E-910E-01FE3D4444C7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8" creationId="{6BC36193-85A6-4E2A-8983-0632F53E776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39" creationId="{8ED33593-5896-4B19-BDF1-E6455BD42877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0" creationId="{CCEFB64D-A169-466D-B965-D6FD07ADBFA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1" creationId="{7241F7B5-D7A6-4D57-BBF2-264ABA2CBD8A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2" creationId="{5B1DE44E-4B55-4C01-B3B0-CBB5B1910288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3" creationId="{90D29806-9398-4A23-BF21-700654FEB5A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4" creationId="{935884CA-C9A9-484C-8E74-1C9103377C34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5" creationId="{CFDD1B55-7541-4050-910A-F7FE324161E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6" creationId="{B91E0CB1-D275-4737-9855-4677C4BF184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7" creationId="{015C86AE-A57A-49AC-B6FB-73936513FFA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8" creationId="{5A661F0D-BE5B-4F90-8FA7-252960873317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49" creationId="{54D14AA9-FA58-4956-B9F3-B68C9F5B00B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0" creationId="{7B494F54-BA47-499F-882A-8807942C799A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1" creationId="{9F286F54-7318-447B-87ED-A69F4A622BAF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2" creationId="{6E7C615C-0E09-4294-8BF7-BE034054235F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3" creationId="{386BF14B-5390-4B90-89F6-3B56ABA8F03E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4" creationId="{5E4F1EA3-83B8-4DA2-AE38-77AD5E796BF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5" creationId="{CBC35FA2-2DB4-4EAF-A387-B32B4A55AACD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6" creationId="{F6052E54-64DD-4CB2-B137-C20994CDA15F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7" creationId="{D24EEABA-87B3-437D-9FB9-C14AAD70BFA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8" creationId="{B169F7D1-5B02-49E3-8545-49AEABF84AF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59" creationId="{CE62812F-3804-49C4-85CC-59B9A3A63221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0" creationId="{B7446DCA-20AD-4C40-8648-4958AE628D0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1" creationId="{62DB3B62-7B07-4A4E-A327-AC1F2D1FC64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2" creationId="{E3F62AD4-B858-4097-9DA2-90A3A65E8F18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3" creationId="{8B2B5CBA-FCB7-421A-BA34-5E4017C880AA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4" creationId="{089AFCEC-D3EB-4C7E-8A8B-5B84BB2995BA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5" creationId="{58B64FA2-736D-436A-9249-E2A38B258BF7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6" creationId="{8DBEC831-3888-44D5-B1D3-C4D18EDCEEC4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7" creationId="{B924D0B3-2526-4956-8FFA-71C806F56303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8" creationId="{839BE246-B79D-4B89-9E63-CFC284D1F5EF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69" creationId="{A97FD50D-6435-4C6C-8588-0721AF04AC3D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0" creationId="{F124F715-F29B-4497-AAE6-F1628BC89CC9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1" creationId="{DD9A10AA-F3FE-4B4B-9585-8399E5FEBBDD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2" creationId="{543D8343-0DE2-42F9-849D-ED49E531DB08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3" creationId="{C57B227D-6B8F-4129-ABAC-11A1988AA29E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4" creationId="{B1D175E9-B515-4359-968B-7B9E59ECBED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5" creationId="{51F3B732-24A6-4D7C-8480-2519298AE2D4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6" creationId="{FF728AF1-EB66-401B-8648-85380A933F0D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7" creationId="{1F0677D3-91AD-4565-A711-3889E626AFF2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8" creationId="{516FDA40-FB98-453F-8413-3BAC9BAA9FB6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79" creationId="{8D3727C0-382E-496E-9D16-F34E5BC0B23D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0" creationId="{CF653F21-DEE1-43CD-AFFA-ACD2A7E958E2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1" creationId="{DE7C4841-3E6B-4A07-9A6F-33DA8C1AF3B2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2" creationId="{0385B0E1-F4D0-4D2D-B386-25C9EAEF5E62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3" creationId="{7AE13BC7-D8C1-4876-A36A-5BDD028D7989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4" creationId="{506D4F9C-28C4-4596-BD7F-262CC34FE3A5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5" creationId="{AA4A0C8B-19F0-4CC1-A44E-6BFB1469C1CA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6" creationId="{2E2E7E45-5CB1-4640-8E73-14BFC5430E2D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7" creationId="{D4136097-7EAF-41D3-85B3-80C641B033B2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8" creationId="{BB4C7282-3589-4C13-8858-099A3A277234}"/>
          </ac:spMkLst>
        </pc:spChg>
        <pc:spChg chg="add mod">
          <ac:chgData name="Clara Devouassoux" userId="a23e31fd-c417-4ead-9f8a-853a7a28759c" providerId="ADAL" clId="{290AB86E-5A7E-4F6C-95D1-327DE818B9DC}" dt="2021-07-09T10:42:52.647" v="2529" actId="164"/>
          <ac:spMkLst>
            <pc:docMk/>
            <pc:sldMk cId="3245973686" sldId="1420"/>
            <ac:spMk id="189" creationId="{A565877A-0087-43C8-9028-1738A895461C}"/>
          </ac:spMkLst>
        </pc:spChg>
        <pc:spChg chg="mod">
          <ac:chgData name="Clara Devouassoux" userId="a23e31fd-c417-4ead-9f8a-853a7a28759c" providerId="ADAL" clId="{290AB86E-5A7E-4F6C-95D1-327DE818B9DC}" dt="2021-07-09T10:43:39.376" v="2536" actId="20577"/>
          <ac:spMkLst>
            <pc:docMk/>
            <pc:sldMk cId="3245973686" sldId="1420"/>
            <ac:spMk id="192" creationId="{A6B5FF79-291C-4245-A8E7-A47623C7C63B}"/>
          </ac:spMkLst>
        </pc:spChg>
        <pc:spChg chg="mod">
          <ac:chgData name="Clara Devouassoux" userId="a23e31fd-c417-4ead-9f8a-853a7a28759c" providerId="ADAL" clId="{290AB86E-5A7E-4F6C-95D1-327DE818B9DC}" dt="2021-07-09T10:42:58.026" v="2530"/>
          <ac:spMkLst>
            <pc:docMk/>
            <pc:sldMk cId="3245973686" sldId="1420"/>
            <ac:spMk id="193" creationId="{25FFF4B1-2DD5-461D-B262-28D63D5A7DB3}"/>
          </ac:spMkLst>
        </pc:spChg>
        <pc:spChg chg="mod">
          <ac:chgData name="Clara Devouassoux" userId="a23e31fd-c417-4ead-9f8a-853a7a28759c" providerId="ADAL" clId="{290AB86E-5A7E-4F6C-95D1-327DE818B9DC}" dt="2021-07-09T10:42:58.026" v="2530"/>
          <ac:spMkLst>
            <pc:docMk/>
            <pc:sldMk cId="3245973686" sldId="1420"/>
            <ac:spMk id="194" creationId="{0EF59AEF-F41E-4C89-8FF4-444988C58469}"/>
          </ac:spMkLst>
        </pc:spChg>
        <pc:spChg chg="mod">
          <ac:chgData name="Clara Devouassoux" userId="a23e31fd-c417-4ead-9f8a-853a7a28759c" providerId="ADAL" clId="{290AB86E-5A7E-4F6C-95D1-327DE818B9DC}" dt="2021-07-09T10:42:58.026" v="2530"/>
          <ac:spMkLst>
            <pc:docMk/>
            <pc:sldMk cId="3245973686" sldId="1420"/>
            <ac:spMk id="195" creationId="{22184E89-C8F0-43ED-84DB-25D15F958549}"/>
          </ac:spMkLst>
        </pc:spChg>
        <pc:spChg chg="mod">
          <ac:chgData name="Clara Devouassoux" userId="a23e31fd-c417-4ead-9f8a-853a7a28759c" providerId="ADAL" clId="{290AB86E-5A7E-4F6C-95D1-327DE818B9DC}" dt="2021-07-09T10:42:58.026" v="2530"/>
          <ac:spMkLst>
            <pc:docMk/>
            <pc:sldMk cId="3245973686" sldId="1420"/>
            <ac:spMk id="196" creationId="{C170E5C8-7347-4AC6-93B3-97233611EA13}"/>
          </ac:spMkLst>
        </pc:spChg>
        <pc:spChg chg="del mod">
          <ac:chgData name="Clara Devouassoux" userId="a23e31fd-c417-4ead-9f8a-853a7a28759c" providerId="ADAL" clId="{290AB86E-5A7E-4F6C-95D1-327DE818B9DC}" dt="2021-07-09T10:43:41.345" v="2537" actId="478"/>
          <ac:spMkLst>
            <pc:docMk/>
            <pc:sldMk cId="3245973686" sldId="1420"/>
            <ac:spMk id="197" creationId="{81EDA36A-2666-40D1-8659-4FFA90B34CA6}"/>
          </ac:spMkLst>
        </pc:spChg>
        <pc:spChg chg="del mod">
          <ac:chgData name="Clara Devouassoux" userId="a23e31fd-c417-4ead-9f8a-853a7a28759c" providerId="ADAL" clId="{290AB86E-5A7E-4F6C-95D1-327DE818B9DC}" dt="2021-07-09T10:43:47.331" v="2540" actId="478"/>
          <ac:spMkLst>
            <pc:docMk/>
            <pc:sldMk cId="3245973686" sldId="1420"/>
            <ac:spMk id="198" creationId="{7A36EBBA-517F-4FA3-A5C8-6CAA1A244C08}"/>
          </ac:spMkLst>
        </pc:spChg>
        <pc:grpChg chg="mod">
          <ac:chgData name="Clara Devouassoux" userId="a23e31fd-c417-4ead-9f8a-853a7a28759c" providerId="ADAL" clId="{290AB86E-5A7E-4F6C-95D1-327DE818B9DC}" dt="2021-07-09T10:42:52.647" v="2529" actId="164"/>
          <ac:grpSpMkLst>
            <pc:docMk/>
            <pc:sldMk cId="3245973686" sldId="1420"/>
            <ac:grpSpMk id="5" creationId="{A03E327B-CBBD-41BC-8422-58787F10CE7F}"/>
          </ac:grpSpMkLst>
        </pc:grpChg>
        <pc:grpChg chg="add mod">
          <ac:chgData name="Clara Devouassoux" userId="a23e31fd-c417-4ead-9f8a-853a7a28759c" providerId="ADAL" clId="{290AB86E-5A7E-4F6C-95D1-327DE818B9DC}" dt="2021-07-09T10:43:03.696" v="2531" actId="1076"/>
          <ac:grpSpMkLst>
            <pc:docMk/>
            <pc:sldMk cId="3245973686" sldId="1420"/>
            <ac:grpSpMk id="190" creationId="{61EA9791-BE53-402D-B62A-BFE5016C810B}"/>
          </ac:grpSpMkLst>
        </pc:grpChg>
        <pc:grpChg chg="add del mod">
          <ac:chgData name="Clara Devouassoux" userId="a23e31fd-c417-4ead-9f8a-853a7a28759c" providerId="ADAL" clId="{290AB86E-5A7E-4F6C-95D1-327DE818B9DC}" dt="2021-07-09T10:43:44.822" v="2539" actId="478"/>
          <ac:grpSpMkLst>
            <pc:docMk/>
            <pc:sldMk cId="3245973686" sldId="1420"/>
            <ac:grpSpMk id="191" creationId="{4B67F218-AE63-431E-8BC0-7036E6D68485}"/>
          </ac:grpSpMkLst>
        </pc:grpChg>
      </pc:sldChg>
      <pc:sldChg chg="del">
        <pc:chgData name="Clara Devouassoux" userId="a23e31fd-c417-4ead-9f8a-853a7a28759c" providerId="ADAL" clId="{290AB86E-5A7E-4F6C-95D1-327DE818B9DC}" dt="2021-07-08T16:34:41.763" v="1" actId="47"/>
        <pc:sldMkLst>
          <pc:docMk/>
          <pc:sldMk cId="3521483537" sldId="1421"/>
        </pc:sldMkLst>
      </pc:sldChg>
      <pc:sldChg chg="addSp delSp modSp mod">
        <pc:chgData name="Clara Devouassoux" userId="a23e31fd-c417-4ead-9f8a-853a7a28759c" providerId="ADAL" clId="{290AB86E-5A7E-4F6C-95D1-327DE818B9DC}" dt="2021-07-09T13:36:30.018" v="2729" actId="207"/>
        <pc:sldMkLst>
          <pc:docMk/>
          <pc:sldMk cId="1320946993" sldId="1422"/>
        </pc:sldMkLst>
        <pc:spChg chg="mod">
          <ac:chgData name="Clara Devouassoux" userId="a23e31fd-c417-4ead-9f8a-853a7a28759c" providerId="ADAL" clId="{290AB86E-5A7E-4F6C-95D1-327DE818B9DC}" dt="2021-07-08T16:35:07.609" v="19" actId="20577"/>
          <ac:spMkLst>
            <pc:docMk/>
            <pc:sldMk cId="1320946993" sldId="1422"/>
            <ac:spMk id="2" creationId="{8B186208-2BF6-4725-BB94-EE70ACA64BD6}"/>
          </ac:spMkLst>
        </pc:spChg>
        <pc:spChg chg="add mod">
          <ac:chgData name="Clara Devouassoux" userId="a23e31fd-c417-4ead-9f8a-853a7a28759c" providerId="ADAL" clId="{290AB86E-5A7E-4F6C-95D1-327DE818B9DC}" dt="2021-07-09T13:36:30.018" v="2729" actId="207"/>
          <ac:spMkLst>
            <pc:docMk/>
            <pc:sldMk cId="1320946993" sldId="1422"/>
            <ac:spMk id="3" creationId="{596151F4-45FB-4350-8608-AA337C779B65}"/>
          </ac:spMkLst>
        </pc:spChg>
        <pc:spChg chg="mod">
          <ac:chgData name="Clara Devouassoux" userId="a23e31fd-c417-4ead-9f8a-853a7a28759c" providerId="ADAL" clId="{290AB86E-5A7E-4F6C-95D1-327DE818B9DC}" dt="2021-07-09T10:33:34.269" v="2379"/>
          <ac:spMkLst>
            <pc:docMk/>
            <pc:sldMk cId="1320946993" sldId="1422"/>
            <ac:spMk id="4" creationId="{09651F48-24BF-4F86-803A-00A19E36A39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" creationId="{65FEFC51-7B19-437B-871F-6B0E932F3AC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" creationId="{871F473D-D57C-4BE6-9FD3-8B003CE612F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" creationId="{6B9BE820-CB6B-459F-9727-310CD707EFFA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" creationId="{4FF0CC0A-4795-4EDD-BB1B-D3BF0540454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0" creationId="{02FC8E0F-AAE3-45A7-8006-2C7D35537DE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1" creationId="{9EBE2B24-6A3B-4B51-81CE-86218CF5B65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" creationId="{AB538CAD-30C1-4735-ADC4-1A47789E5A8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" creationId="{E308EF94-B8B2-45EB-8315-E2C34C9E4EC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4" creationId="{06CFF65A-36FF-411F-B59C-C9AFD4871235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" creationId="{E6D9BA5D-93F3-46FC-A5C3-182FB752639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" creationId="{CB454EA4-17D6-4947-80A1-FF55BDE4A66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7" creationId="{629FFC12-CD5F-4A06-B152-E0A3432F2D9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8" creationId="{2DEDA923-F5D6-4DB4-8504-AC4CBBA1562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9" creationId="{751EFDDB-696A-4D71-B6B1-1D90090AEBC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0" creationId="{71B8C539-76D3-42F0-B78D-C66F29F8E29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" creationId="{B97D50CD-6B8B-4338-9018-40CBD83CB56A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" creationId="{2C12AA37-EF8B-41BC-8C4E-2805E157E8D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3" creationId="{EC6AB999-779D-4195-BCE8-D9F79B9CBBD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4" creationId="{481CD395-7D0A-4E73-8783-913243FFFB2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5" creationId="{41CCD9CF-486C-4B9D-BBFE-08DDFDB326B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6" creationId="{A3132CB7-021D-4D23-87B9-09B63278C95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7" creationId="{23AF7EDD-47D9-43C1-95EA-FB1E4885737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8" creationId="{5D934659-83CD-4F55-ADD0-0ED25FD81D4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9" creationId="{56BBD62A-9388-494B-A2D1-B4FF45FF873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30" creationId="{B72DA9A4-37A1-4925-8A2F-88D76C2674F7}"/>
          </ac:spMkLst>
        </pc:spChg>
        <pc:spChg chg="add mod">
          <ac:chgData name="Clara Devouassoux" userId="a23e31fd-c417-4ead-9f8a-853a7a28759c" providerId="ADAL" clId="{290AB86E-5A7E-4F6C-95D1-327DE818B9DC}" dt="2021-07-09T12:58:20.506" v="2698" actId="207"/>
          <ac:spMkLst>
            <pc:docMk/>
            <pc:sldMk cId="1320946993" sldId="1422"/>
            <ac:spMk id="31" creationId="{1FCD94A1-8A68-4620-B430-F7788F0C606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32" creationId="{880ECBB2-2115-4838-86CC-D03665D4082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33" creationId="{BAD1DDA0-3BB8-44A9-8DE1-DA04D026B92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34" creationId="{E7459AA6-2D28-464E-8FE2-15EFFDA9525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35" creationId="{FF3225D4-62D9-48AE-BC18-479BA434185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36" creationId="{254FFC79-8528-4D14-B8AB-74BCEF23CB1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37" creationId="{3B049182-C1F1-4F76-A8B7-0C82E6398C6F}"/>
          </ac:spMkLst>
        </pc:spChg>
        <pc:spChg chg="add del mod">
          <ac:chgData name="Clara Devouassoux" userId="a23e31fd-c417-4ead-9f8a-853a7a28759c" providerId="ADAL" clId="{290AB86E-5A7E-4F6C-95D1-327DE818B9DC}" dt="2021-07-09T10:53:34.105" v="2581" actId="478"/>
          <ac:spMkLst>
            <pc:docMk/>
            <pc:sldMk cId="1320946993" sldId="1422"/>
            <ac:spMk id="38" creationId="{626A2C64-D717-4EC2-8A25-1590B14E89C4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39" creationId="{5E04407A-4052-402B-AE74-EC2291CA6AD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0" creationId="{7F555A1F-BD91-4180-BEEA-6AEF6E9419F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1" creationId="{0E84DDE3-851B-40A8-8EB6-7E8C6CA918A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2" creationId="{529BCBD0-3FBA-4689-8DE9-3884EAE6067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3" creationId="{C8F4BDAD-C1F2-41C4-96CB-2F8EDE8E338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4" creationId="{1375D992-67FB-4CA4-A0F9-BA78B89B3EC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5" creationId="{C95C5F08-541C-4D08-9937-C1849543746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6" creationId="{D2E16901-6DB3-4CC0-8078-FA167C973CCE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7" creationId="{D43EBA72-EC89-41D7-9495-F3239129D65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8" creationId="{22DFE0F2-B3CE-48EC-9F94-1BC4B1A00CC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49" creationId="{C51681F8-7278-4EA7-85D2-89217BE440D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50" creationId="{FD01C8F1-944A-426D-A70D-4279201D92A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51" creationId="{2DD8ECC5-D56F-448F-AE5F-5D405DC1E8EB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52" creationId="{2CD6A6DD-4087-4AF4-A421-FC80883F76BE}"/>
          </ac:spMkLst>
        </pc:spChg>
        <pc:spChg chg="add mod or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53" creationId="{8B8B6163-3813-4595-BD90-00E6FC4E32A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54" creationId="{4FCE2453-2853-4B48-92C2-B5DB13FDDD8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55" creationId="{013CC03A-B2E6-4C22-8CBA-3D4BA39BF3F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56" creationId="{AD785749-6ED3-4C43-90C9-FE62142541E0}"/>
          </ac:spMkLst>
        </pc:spChg>
        <pc:spChg chg="add mod">
          <ac:chgData name="Clara Devouassoux" userId="a23e31fd-c417-4ead-9f8a-853a7a28759c" providerId="ADAL" clId="{290AB86E-5A7E-4F6C-95D1-327DE818B9DC}" dt="2021-07-09T13:32:27.793" v="2728" actId="207"/>
          <ac:spMkLst>
            <pc:docMk/>
            <pc:sldMk cId="1320946993" sldId="1422"/>
            <ac:spMk id="57" creationId="{A9ACD0E8-C9E9-4D46-893C-DA28383FB7FC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58" creationId="{DEA39F48-817E-4A74-A364-79E1D04D83D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59" creationId="{650118C8-9B2B-42E9-8E63-4B8B56AB3D3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0" creationId="{2A935DE9-4AB8-4AD6-9383-5746B6B92CF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1" creationId="{A2694FFA-B537-4385-AACA-EA924CCDCA0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2" creationId="{15338DC4-C299-44D7-A000-6FAC8D297CF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3" creationId="{C26F6F1E-049E-492C-AC05-DE2EF4BD28A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4" creationId="{FBBE2FDD-E2D5-4149-B053-649B6E24E3D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5" creationId="{1A360A3F-7F2E-4E35-9B5C-78043B3CDAC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6" creationId="{08D02A53-5847-4390-84E9-1672BCDE955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7" creationId="{A3F58B76-0B4B-489C-8277-DDDE10F4986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8" creationId="{3131A55F-3128-4283-9213-2BDCA667E22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69" creationId="{DCA61C17-1C0E-4DD5-8213-35DC77A19E2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0" creationId="{0212A32D-8DFF-4D95-959D-AC035F3DE8F5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1" creationId="{30458AAE-BA76-4E4D-8E04-1E3C6E8B85C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2" creationId="{2F86A965-EF2B-42B5-AF23-FD6D36E961A4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3" creationId="{6A614613-7922-4B95-86BC-006AAE894BB1}"/>
          </ac:spMkLst>
        </pc:spChg>
        <pc:spChg chg="add del">
          <ac:chgData name="Clara Devouassoux" userId="a23e31fd-c417-4ead-9f8a-853a7a28759c" providerId="ADAL" clId="{290AB86E-5A7E-4F6C-95D1-327DE818B9DC}" dt="2021-07-08T17:06:25.156" v="172" actId="478"/>
          <ac:spMkLst>
            <pc:docMk/>
            <pc:sldMk cId="1320946993" sldId="1422"/>
            <ac:spMk id="73" creationId="{C31FCA7B-6C60-4FA7-BC89-B6717FB7E7DA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4" creationId="{8543EFC8-E267-422F-8CB9-0CDF2914927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5" creationId="{5BC4E875-FFE0-4D72-A07D-20A89C217CD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6" creationId="{DA517E0B-E0B5-486A-BB51-33CB545B26C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7" creationId="{9F793874-6A2C-4588-A3C1-E24CF03573C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8" creationId="{B4A15D6B-9D68-4ABF-AAD5-472C25E3D23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79" creationId="{42AEA182-3ACA-4399-99FC-C1618932715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0" creationId="{ABB69E92-BD8F-41A7-971B-CA9CEBE0711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1" creationId="{FEC78902-1520-4B9F-90E3-C13E51F7040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2" creationId="{59BB9E6D-5EA2-4835-B1ED-AB4452765B1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3" creationId="{A0427732-CE7D-4CD4-896B-5C0064E7F2E0}"/>
          </ac:spMkLst>
        </pc:spChg>
        <pc:spChg chg="add mod or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4" creationId="{C579D7C6-3914-4843-B051-46C09289914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5" creationId="{3DEB024E-57BC-4A04-B77F-8B377CD329C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6" creationId="{751D32AE-5430-4BF4-BF0E-F312D5E0D43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7" creationId="{F51F10BE-E9C9-4146-B2CF-DEA32FD7251E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8" creationId="{993326C9-D4F7-4F80-95D8-B9A0DC17E38C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89" creationId="{1E5A0D20-7497-433D-9A33-3FBC93EC427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0" creationId="{6FAD9C98-63FA-4354-86E0-42C00483902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1" creationId="{0CEE16EA-9FE5-4967-A014-B6CBFF60B30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2" creationId="{BFF02D95-8CF7-4936-8EFC-7540ED1E754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3" creationId="{BB2B300C-8C7E-4193-95CC-51ADF95B501B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4" creationId="{E4675673-4D3D-498C-B17C-DF671CECA0E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5" creationId="{DEAB0545-4A2F-4388-B357-D96DEF86550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6" creationId="{D0EF759E-DB3B-4ACE-B4E2-C9917DED625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7" creationId="{FAE518E1-FFB3-43F9-9AD7-A8E35EC826C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8" creationId="{0FF965FD-5B0F-4794-8126-1439F411378A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99" creationId="{E1040457-15A3-42AF-B6E6-16D7F0B6DD2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00" creationId="{4E4707B1-07BB-461A-8F7F-AAB7B8A414B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01" creationId="{B7D10374-73D5-4037-914F-E7D47229E828}"/>
          </ac:spMkLst>
        </pc:spChg>
        <pc:spChg chg="add del">
          <ac:chgData name="Clara Devouassoux" userId="a23e31fd-c417-4ead-9f8a-853a7a28759c" providerId="ADAL" clId="{290AB86E-5A7E-4F6C-95D1-327DE818B9DC}" dt="2021-07-08T17:15:54.375" v="205" actId="478"/>
          <ac:spMkLst>
            <pc:docMk/>
            <pc:sldMk cId="1320946993" sldId="1422"/>
            <ac:spMk id="102" creationId="{57CA8A9F-FBA5-4507-ADA8-FAD69496B71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02" creationId="{5FBB25F3-54CB-48C2-A6B7-61C19EF331B5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03" creationId="{83F8B7FF-4C67-487C-A11E-1318F3A4FA9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04" creationId="{4C836ACC-7A88-475F-8609-AD8B0F4C2A6E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05" creationId="{A853D736-0865-4C50-BE3C-8BDCD5CCB904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06" creationId="{DF15C7C1-403F-40C2-B9C6-2340D49289C7}"/>
          </ac:spMkLst>
        </pc:spChg>
        <pc:spChg chg="add mod">
          <ac:chgData name="Clara Devouassoux" userId="a23e31fd-c417-4ead-9f8a-853a7a28759c" providerId="ADAL" clId="{290AB86E-5A7E-4F6C-95D1-327DE818B9DC}" dt="2021-07-09T13:36:30.018" v="2729" actId="207"/>
          <ac:spMkLst>
            <pc:docMk/>
            <pc:sldMk cId="1320946993" sldId="1422"/>
            <ac:spMk id="107" creationId="{30BE5DBE-1134-481A-94E8-15A03F3E09CE}"/>
          </ac:spMkLst>
        </pc:spChg>
        <pc:spChg chg="add del">
          <ac:chgData name="Clara Devouassoux" userId="a23e31fd-c417-4ead-9f8a-853a7a28759c" providerId="ADAL" clId="{290AB86E-5A7E-4F6C-95D1-327DE818B9DC}" dt="2021-07-08T17:16:53.142" v="211" actId="478"/>
          <ac:spMkLst>
            <pc:docMk/>
            <pc:sldMk cId="1320946993" sldId="1422"/>
            <ac:spMk id="107" creationId="{CE748C3C-746F-45B8-B8AC-2CD639ED0AA5}"/>
          </ac:spMkLst>
        </pc:spChg>
        <pc:spChg chg="add del">
          <ac:chgData name="Clara Devouassoux" userId="a23e31fd-c417-4ead-9f8a-853a7a28759c" providerId="ADAL" clId="{290AB86E-5A7E-4F6C-95D1-327DE818B9DC}" dt="2021-07-08T17:17:14.681" v="215" actId="478"/>
          <ac:spMkLst>
            <pc:docMk/>
            <pc:sldMk cId="1320946993" sldId="1422"/>
            <ac:spMk id="108" creationId="{856F084E-F423-40DE-8999-5275844C26F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09" creationId="{6D7365C5-B853-49C7-B367-3008CB984B5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10" creationId="{2C1EA7E7-7B1C-45C0-B446-578B4238871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11" creationId="{1307CA17-225F-48A6-A593-9FF799B52618}"/>
          </ac:spMkLst>
        </pc:spChg>
        <pc:spChg chg="add mod">
          <ac:chgData name="Clara Devouassoux" userId="a23e31fd-c417-4ead-9f8a-853a7a28759c" providerId="ADAL" clId="{290AB86E-5A7E-4F6C-95D1-327DE818B9DC}" dt="2021-07-09T12:56:48.773" v="2694" actId="207"/>
          <ac:spMkLst>
            <pc:docMk/>
            <pc:sldMk cId="1320946993" sldId="1422"/>
            <ac:spMk id="112" creationId="{50FB7A67-F880-43F7-B1A2-BA0659FE9F4C}"/>
          </ac:spMkLst>
        </pc:spChg>
        <pc:spChg chg="add mod">
          <ac:chgData name="Clara Devouassoux" userId="a23e31fd-c417-4ead-9f8a-853a7a28759c" providerId="ADAL" clId="{290AB86E-5A7E-4F6C-95D1-327DE818B9DC}" dt="2021-07-09T12:58:51.371" v="2699" actId="207"/>
          <ac:spMkLst>
            <pc:docMk/>
            <pc:sldMk cId="1320946993" sldId="1422"/>
            <ac:spMk id="113" creationId="{FFAB5CBA-321E-45F8-B1FE-057E09F9DED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14" creationId="{767CD0E4-0CDB-4E9B-B944-A228A4BE466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15" creationId="{21B3EE4D-FFBA-4D35-A9C7-46CC8D7B344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16" creationId="{3051D881-A314-42DF-8B37-DA6A72F3899E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17" creationId="{0869CC3D-0B09-48FE-A582-9001E173544E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18" creationId="{29D1A15A-2338-4C88-A916-4E4C91FF4A2A}"/>
          </ac:spMkLst>
        </pc:spChg>
        <pc:spChg chg="add del mod">
          <ac:chgData name="Clara Devouassoux" userId="a23e31fd-c417-4ead-9f8a-853a7a28759c" providerId="ADAL" clId="{290AB86E-5A7E-4F6C-95D1-327DE818B9DC}" dt="2021-07-09T10:17:19.217" v="2340" actId="478"/>
          <ac:spMkLst>
            <pc:docMk/>
            <pc:sldMk cId="1320946993" sldId="1422"/>
            <ac:spMk id="119" creationId="{7F3C7C88-383B-4F3A-8415-64DA971FC365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0" creationId="{288D9E08-15B6-4160-AD53-4B2B57C8EA6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1" creationId="{84D18119-9F8C-4175-A0BB-DD1122E163A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2" creationId="{22D3C65F-1BF3-400A-A506-FDAE9618895A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3" creationId="{6CFE6E0F-7C9F-40B3-8D83-670EE94CD50A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4" creationId="{3237ED9E-6A85-4CB2-9076-D448B77C50D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5" creationId="{2DC4B6AE-1E1E-470F-97D2-4CA7C098500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6" creationId="{D3BD1920-6496-4794-B5D5-957C94B083E9}"/>
          </ac:spMkLst>
        </pc:spChg>
        <pc:spChg chg="add del mod">
          <ac:chgData name="Clara Devouassoux" userId="a23e31fd-c417-4ead-9f8a-853a7a28759c" providerId="ADAL" clId="{290AB86E-5A7E-4F6C-95D1-327DE818B9DC}" dt="2021-07-09T09:19:21.149" v="1286" actId="478"/>
          <ac:spMkLst>
            <pc:docMk/>
            <pc:sldMk cId="1320946993" sldId="1422"/>
            <ac:spMk id="127" creationId="{BB86EC4B-3C7F-4A75-81C6-BB4688E6B2B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8" creationId="{CBA6CDD0-45EE-4DF5-8912-266ADF0D5F65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29" creationId="{CD79EB66-ABA5-4638-AFBD-E99B0DAB69EE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0" creationId="{BCB76AF9-24E5-4FE6-A3F5-CDABBFCEBC5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1" creationId="{B89B4806-DDB1-4215-A4A9-233D73AF954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2" creationId="{97758633-5D1A-4575-894B-A192E4B8EFD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3" creationId="{14EFA0BD-00E2-4BBC-9A8D-E98CE3B3426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4" creationId="{3B64B8BC-D580-47B3-8112-3ACE372980B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5" creationId="{B35948C8-3EE1-4FA9-86F3-6C722105E40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6" creationId="{9E8FA205-A498-4C49-B23B-1AF5DA12090C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7" creationId="{116D8E23-94FD-41AD-B5C3-10B681553F2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8" creationId="{07602C6D-E84B-4E40-8079-7A639953272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39" creationId="{A137C3CD-7B90-47FF-BA82-DBFD7ACA2A4F}"/>
          </ac:spMkLst>
        </pc:spChg>
        <pc:spChg chg="add del mod">
          <ac:chgData name="Clara Devouassoux" userId="a23e31fd-c417-4ead-9f8a-853a7a28759c" providerId="ADAL" clId="{290AB86E-5A7E-4F6C-95D1-327DE818B9DC}" dt="2021-07-09T10:53:30.758" v="2580" actId="478"/>
          <ac:spMkLst>
            <pc:docMk/>
            <pc:sldMk cId="1320946993" sldId="1422"/>
            <ac:spMk id="140" creationId="{819BF585-064F-4BFE-83AB-1D7D0795496E}"/>
          </ac:spMkLst>
        </pc:spChg>
        <pc:spChg chg="add mod">
          <ac:chgData name="Clara Devouassoux" userId="a23e31fd-c417-4ead-9f8a-853a7a28759c" providerId="ADAL" clId="{290AB86E-5A7E-4F6C-95D1-327DE818B9DC}" dt="2021-07-09T12:49:05.761" v="2619" actId="1076"/>
          <ac:spMkLst>
            <pc:docMk/>
            <pc:sldMk cId="1320946993" sldId="1422"/>
            <ac:spMk id="141" creationId="{00CA3F58-6B57-4C95-8025-C30B4884F685}"/>
          </ac:spMkLst>
        </pc:spChg>
        <pc:spChg chg="add del mod">
          <ac:chgData name="Clara Devouassoux" userId="a23e31fd-c417-4ead-9f8a-853a7a28759c" providerId="ADAL" clId="{290AB86E-5A7E-4F6C-95D1-327DE818B9DC}" dt="2021-07-09T12:48:59.381" v="2618" actId="478"/>
          <ac:spMkLst>
            <pc:docMk/>
            <pc:sldMk cId="1320946993" sldId="1422"/>
            <ac:spMk id="142" creationId="{39CFAA30-9C3F-4752-9257-B5561159AA4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43" creationId="{F1275B50-2920-48FD-92F4-0E74FD9148C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44" creationId="{90B57FA6-AEB9-4BC6-840D-508186CF030E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45" creationId="{6A1D3A21-CFD1-4D97-96B1-444CFA20F45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46" creationId="{1EB1784A-AFB5-4808-A2E1-7EA820A3203A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47" creationId="{5E194176-BFFF-400B-8D75-F4D257DFD8A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48" creationId="{E8CB15C6-13C3-4C41-B760-C60A63867FF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49" creationId="{F64C70E5-34F1-44FC-A632-D3237A67BC4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0" creationId="{1944493F-7154-4A45-9D35-76003D090585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1" creationId="{EAF73903-FAA1-424A-8E4F-F1495327E93C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2" creationId="{0BFD6A57-D438-4C02-BDDA-95BA540B949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3" creationId="{C29A9F9D-4923-4FF8-9996-C89D1231F23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4" creationId="{0D3EB805-451D-4363-91C0-2480351B6984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5" creationId="{1D3585B0-C490-4438-BF65-932A5D88C25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6" creationId="{F40ECB7A-67A3-4272-9D8F-0BB5B3C68B2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7" creationId="{2A001D4F-30EF-44AF-BD11-C4DB74632FBC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8" creationId="{22170418-EB56-4CAF-B897-8699CDA736DB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59" creationId="{967DA530-9225-4C3E-9942-CE07982CFA6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0" creationId="{53F95885-7DB5-42A1-80B7-46AE3E7AC39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1" creationId="{690E6BB8-604E-4322-A0BC-D05D949DDF74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2" creationId="{DE42D592-D94A-40D0-8418-5DC78328E090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3" creationId="{76DCBACD-D562-4DA5-9E42-0F943FC9400B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4" creationId="{C21C710E-90A8-4C3B-937A-0EFFF373D81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5" creationId="{0029E738-59D0-4BEE-B0BE-C7B45422E16F}"/>
          </ac:spMkLst>
        </pc:spChg>
        <pc:spChg chg="add del mod">
          <ac:chgData name="Clara Devouassoux" userId="a23e31fd-c417-4ead-9f8a-853a7a28759c" providerId="ADAL" clId="{290AB86E-5A7E-4F6C-95D1-327DE818B9DC}" dt="2021-07-09T09:39:20.736" v="1657"/>
          <ac:spMkLst>
            <pc:docMk/>
            <pc:sldMk cId="1320946993" sldId="1422"/>
            <ac:spMk id="166" creationId="{A40CC8CC-2EFB-42BC-91DA-8CA2FB9E6AC5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7" creationId="{F40E59E9-8314-4CCE-B236-543C660C9F4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8" creationId="{B84CA03B-24C2-4335-A6D9-2EDF87E1E07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69" creationId="{7692D997-D7F8-45A7-A0C2-C9BE9E183D1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70" creationId="{703BBF1C-F4F5-4146-9B36-A7395A81989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71" creationId="{9D9DADD5-A55D-43B3-856F-B9A198B4F5A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72" creationId="{FA095860-5FE3-4087-A00D-D91BFB5C13B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73" creationId="{163817D3-0D75-42DA-B996-A6CF3A6D9001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74" creationId="{3395CFBD-E04E-40E2-83C4-8745CF7FD283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75" creationId="{6DEAEB81-E3C6-4B39-AAB2-199B29F9DA84}"/>
          </ac:spMkLst>
        </pc:spChg>
        <pc:spChg chg="add mod or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76" creationId="{6E5FA9D6-8663-4380-BA4C-56734FDB745F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77" creationId="{89E3E9D4-D9CA-477C-96A0-C134C1EEDEF6}"/>
          </ac:spMkLst>
        </pc:spChg>
        <pc:spChg chg="add mod">
          <ac:chgData name="Clara Devouassoux" userId="a23e31fd-c417-4ead-9f8a-853a7a28759c" providerId="ADAL" clId="{290AB86E-5A7E-4F6C-95D1-327DE818B9DC}" dt="2021-07-09T12:53:57.938" v="2621" actId="20577"/>
          <ac:spMkLst>
            <pc:docMk/>
            <pc:sldMk cId="1320946993" sldId="1422"/>
            <ac:spMk id="178" creationId="{C9323967-DFA1-4ADD-BA76-D567BADCBA04}"/>
          </ac:spMkLst>
        </pc:spChg>
        <pc:spChg chg="add mod">
          <ac:chgData name="Clara Devouassoux" userId="a23e31fd-c417-4ead-9f8a-853a7a28759c" providerId="ADAL" clId="{290AB86E-5A7E-4F6C-95D1-327DE818B9DC}" dt="2021-07-09T12:54:02.660" v="2623" actId="20577"/>
          <ac:spMkLst>
            <pc:docMk/>
            <pc:sldMk cId="1320946993" sldId="1422"/>
            <ac:spMk id="179" creationId="{4B0CFBCC-37CF-4697-975A-D623EDD4E853}"/>
          </ac:spMkLst>
        </pc:spChg>
        <pc:spChg chg="add mod">
          <ac:chgData name="Clara Devouassoux" userId="a23e31fd-c417-4ead-9f8a-853a7a28759c" providerId="ADAL" clId="{290AB86E-5A7E-4F6C-95D1-327DE818B9DC}" dt="2021-07-09T12:54:05.633" v="2625" actId="20577"/>
          <ac:spMkLst>
            <pc:docMk/>
            <pc:sldMk cId="1320946993" sldId="1422"/>
            <ac:spMk id="180" creationId="{D0E9D2C9-88E9-4D1A-8A2F-6B182257D6A1}"/>
          </ac:spMkLst>
        </pc:spChg>
        <pc:spChg chg="add mod">
          <ac:chgData name="Clara Devouassoux" userId="a23e31fd-c417-4ead-9f8a-853a7a28759c" providerId="ADAL" clId="{290AB86E-5A7E-4F6C-95D1-327DE818B9DC}" dt="2021-07-09T12:54:10.609" v="2627" actId="20577"/>
          <ac:spMkLst>
            <pc:docMk/>
            <pc:sldMk cId="1320946993" sldId="1422"/>
            <ac:spMk id="181" creationId="{232B6C3D-CBD5-40B7-822A-B903984F5E39}"/>
          </ac:spMkLst>
        </pc:spChg>
        <pc:spChg chg="add mod">
          <ac:chgData name="Clara Devouassoux" userId="a23e31fd-c417-4ead-9f8a-853a7a28759c" providerId="ADAL" clId="{290AB86E-5A7E-4F6C-95D1-327DE818B9DC}" dt="2021-07-09T12:54:12.560" v="2629" actId="20577"/>
          <ac:spMkLst>
            <pc:docMk/>
            <pc:sldMk cId="1320946993" sldId="1422"/>
            <ac:spMk id="182" creationId="{4277D32E-00A3-4718-8DFF-036962775A8C}"/>
          </ac:spMkLst>
        </pc:spChg>
        <pc:spChg chg="add mod">
          <ac:chgData name="Clara Devouassoux" userId="a23e31fd-c417-4ead-9f8a-853a7a28759c" providerId="ADAL" clId="{290AB86E-5A7E-4F6C-95D1-327DE818B9DC}" dt="2021-07-09T12:54:16.364" v="2631" actId="20577"/>
          <ac:spMkLst>
            <pc:docMk/>
            <pc:sldMk cId="1320946993" sldId="1422"/>
            <ac:spMk id="183" creationId="{64B80242-94BF-4D8B-B7CF-58605102B1B4}"/>
          </ac:spMkLst>
        </pc:spChg>
        <pc:spChg chg="add mod">
          <ac:chgData name="Clara Devouassoux" userId="a23e31fd-c417-4ead-9f8a-853a7a28759c" providerId="ADAL" clId="{290AB86E-5A7E-4F6C-95D1-327DE818B9DC}" dt="2021-07-09T12:54:19.517" v="2633" actId="20577"/>
          <ac:spMkLst>
            <pc:docMk/>
            <pc:sldMk cId="1320946993" sldId="1422"/>
            <ac:spMk id="184" creationId="{3E168813-A1EF-4B82-8A7B-325A93FE5E9E}"/>
          </ac:spMkLst>
        </pc:spChg>
        <pc:spChg chg="add mod">
          <ac:chgData name="Clara Devouassoux" userId="a23e31fd-c417-4ead-9f8a-853a7a28759c" providerId="ADAL" clId="{290AB86E-5A7E-4F6C-95D1-327DE818B9DC}" dt="2021-07-09T12:54:22.976" v="2637" actId="20577"/>
          <ac:spMkLst>
            <pc:docMk/>
            <pc:sldMk cId="1320946993" sldId="1422"/>
            <ac:spMk id="185" creationId="{0F8C863E-1980-4E2D-9790-9F32AEAE40F0}"/>
          </ac:spMkLst>
        </pc:spChg>
        <pc:spChg chg="add mod">
          <ac:chgData name="Clara Devouassoux" userId="a23e31fd-c417-4ead-9f8a-853a7a28759c" providerId="ADAL" clId="{290AB86E-5A7E-4F6C-95D1-327DE818B9DC}" dt="2021-07-09T12:54:28.355" v="2639" actId="20577"/>
          <ac:spMkLst>
            <pc:docMk/>
            <pc:sldMk cId="1320946993" sldId="1422"/>
            <ac:spMk id="186" creationId="{03C04CE0-0849-42B9-B3B1-2CA824F0EB89}"/>
          </ac:spMkLst>
        </pc:spChg>
        <pc:spChg chg="add mod">
          <ac:chgData name="Clara Devouassoux" userId="a23e31fd-c417-4ead-9f8a-853a7a28759c" providerId="ADAL" clId="{290AB86E-5A7E-4F6C-95D1-327DE818B9DC}" dt="2021-07-09T12:54:33.279" v="2641" actId="20577"/>
          <ac:spMkLst>
            <pc:docMk/>
            <pc:sldMk cId="1320946993" sldId="1422"/>
            <ac:spMk id="187" creationId="{7CD6D166-9882-4A58-AEF1-B44A255700E6}"/>
          </ac:spMkLst>
        </pc:spChg>
        <pc:spChg chg="add mod">
          <ac:chgData name="Clara Devouassoux" userId="a23e31fd-c417-4ead-9f8a-853a7a28759c" providerId="ADAL" clId="{290AB86E-5A7E-4F6C-95D1-327DE818B9DC}" dt="2021-07-09T12:54:44.042" v="2645" actId="20577"/>
          <ac:spMkLst>
            <pc:docMk/>
            <pc:sldMk cId="1320946993" sldId="1422"/>
            <ac:spMk id="188" creationId="{CC5E7BAB-84E9-4DAD-801F-A2A9059D0BE0}"/>
          </ac:spMkLst>
        </pc:spChg>
        <pc:spChg chg="add mod">
          <ac:chgData name="Clara Devouassoux" userId="a23e31fd-c417-4ead-9f8a-853a7a28759c" providerId="ADAL" clId="{290AB86E-5A7E-4F6C-95D1-327DE818B9DC}" dt="2021-07-09T12:54:40.473" v="2643" actId="20577"/>
          <ac:spMkLst>
            <pc:docMk/>
            <pc:sldMk cId="1320946993" sldId="1422"/>
            <ac:spMk id="189" creationId="{32887273-1F85-4485-844C-1F06D0E5537D}"/>
          </ac:spMkLst>
        </pc:spChg>
        <pc:spChg chg="add mod">
          <ac:chgData name="Clara Devouassoux" userId="a23e31fd-c417-4ead-9f8a-853a7a28759c" providerId="ADAL" clId="{290AB86E-5A7E-4F6C-95D1-327DE818B9DC}" dt="2021-07-09T12:54:54.781" v="2651" actId="20577"/>
          <ac:spMkLst>
            <pc:docMk/>
            <pc:sldMk cId="1320946993" sldId="1422"/>
            <ac:spMk id="190" creationId="{B2A540CD-63CC-42E4-8486-91C34EF43BD1}"/>
          </ac:spMkLst>
        </pc:spChg>
        <pc:spChg chg="add mod">
          <ac:chgData name="Clara Devouassoux" userId="a23e31fd-c417-4ead-9f8a-853a7a28759c" providerId="ADAL" clId="{290AB86E-5A7E-4F6C-95D1-327DE818B9DC}" dt="2021-07-09T12:54:51.073" v="2649" actId="20577"/>
          <ac:spMkLst>
            <pc:docMk/>
            <pc:sldMk cId="1320946993" sldId="1422"/>
            <ac:spMk id="191" creationId="{DA51A297-6F33-4B22-9B8C-511FDAF160E5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192" creationId="{B6F6F451-D0E7-458F-BDEE-610EB9ECB2A5}"/>
          </ac:spMkLst>
        </pc:spChg>
        <pc:spChg chg="add mod">
          <ac:chgData name="Clara Devouassoux" userId="a23e31fd-c417-4ead-9f8a-853a7a28759c" providerId="ADAL" clId="{290AB86E-5A7E-4F6C-95D1-327DE818B9DC}" dt="2021-07-09T12:54:47.834" v="2647" actId="20577"/>
          <ac:spMkLst>
            <pc:docMk/>
            <pc:sldMk cId="1320946993" sldId="1422"/>
            <ac:spMk id="193" creationId="{1F5F2161-B6AF-4D1C-864E-BD87A39B58F7}"/>
          </ac:spMkLst>
        </pc:spChg>
        <pc:spChg chg="add mod">
          <ac:chgData name="Clara Devouassoux" userId="a23e31fd-c417-4ead-9f8a-853a7a28759c" providerId="ADAL" clId="{290AB86E-5A7E-4F6C-95D1-327DE818B9DC}" dt="2021-07-09T12:55:01.708" v="2653" actId="20577"/>
          <ac:spMkLst>
            <pc:docMk/>
            <pc:sldMk cId="1320946993" sldId="1422"/>
            <ac:spMk id="194" creationId="{AAF22E59-2A30-4E55-B31C-DE49ED42EF6F}"/>
          </ac:spMkLst>
        </pc:spChg>
        <pc:spChg chg="add mod">
          <ac:chgData name="Clara Devouassoux" userId="a23e31fd-c417-4ead-9f8a-853a7a28759c" providerId="ADAL" clId="{290AB86E-5A7E-4F6C-95D1-327DE818B9DC}" dt="2021-07-09T12:55:04.998" v="2655" actId="20577"/>
          <ac:spMkLst>
            <pc:docMk/>
            <pc:sldMk cId="1320946993" sldId="1422"/>
            <ac:spMk id="195" creationId="{923C83FE-151F-4E69-9977-DC1DA48E026F}"/>
          </ac:spMkLst>
        </pc:spChg>
        <pc:spChg chg="add mod">
          <ac:chgData name="Clara Devouassoux" userId="a23e31fd-c417-4ead-9f8a-853a7a28759c" providerId="ADAL" clId="{290AB86E-5A7E-4F6C-95D1-327DE818B9DC}" dt="2021-07-09T12:55:09.390" v="2659" actId="20577"/>
          <ac:spMkLst>
            <pc:docMk/>
            <pc:sldMk cId="1320946993" sldId="1422"/>
            <ac:spMk id="196" creationId="{AC10B832-8340-4587-BB4A-F169A91FCD52}"/>
          </ac:spMkLst>
        </pc:spChg>
        <pc:spChg chg="add mod">
          <ac:chgData name="Clara Devouassoux" userId="a23e31fd-c417-4ead-9f8a-853a7a28759c" providerId="ADAL" clId="{290AB86E-5A7E-4F6C-95D1-327DE818B9DC}" dt="2021-07-09T12:55:14.214" v="2661" actId="20577"/>
          <ac:spMkLst>
            <pc:docMk/>
            <pc:sldMk cId="1320946993" sldId="1422"/>
            <ac:spMk id="197" creationId="{57E8525A-947D-4E85-A781-2E963E58E3B7}"/>
          </ac:spMkLst>
        </pc:spChg>
        <pc:spChg chg="add mod">
          <ac:chgData name="Clara Devouassoux" userId="a23e31fd-c417-4ead-9f8a-853a7a28759c" providerId="ADAL" clId="{290AB86E-5A7E-4F6C-95D1-327DE818B9DC}" dt="2021-07-09T12:55:20.758" v="2663" actId="20577"/>
          <ac:spMkLst>
            <pc:docMk/>
            <pc:sldMk cId="1320946993" sldId="1422"/>
            <ac:spMk id="198" creationId="{8390CFA2-A0BD-4402-A3DC-627152AE65AD}"/>
          </ac:spMkLst>
        </pc:spChg>
        <pc:spChg chg="add mod">
          <ac:chgData name="Clara Devouassoux" userId="a23e31fd-c417-4ead-9f8a-853a7a28759c" providerId="ADAL" clId="{290AB86E-5A7E-4F6C-95D1-327DE818B9DC}" dt="2021-07-09T12:55:23.534" v="2665" actId="20577"/>
          <ac:spMkLst>
            <pc:docMk/>
            <pc:sldMk cId="1320946993" sldId="1422"/>
            <ac:spMk id="199" creationId="{3DCC613D-501C-4BB5-AF34-85035B55BE70}"/>
          </ac:spMkLst>
        </pc:spChg>
        <pc:spChg chg="add mod">
          <ac:chgData name="Clara Devouassoux" userId="a23e31fd-c417-4ead-9f8a-853a7a28759c" providerId="ADAL" clId="{290AB86E-5A7E-4F6C-95D1-327DE818B9DC}" dt="2021-07-09T12:55:35.369" v="2667" actId="20577"/>
          <ac:spMkLst>
            <pc:docMk/>
            <pc:sldMk cId="1320946993" sldId="1422"/>
            <ac:spMk id="200" creationId="{552C7063-C02C-473B-9872-68E477B545F1}"/>
          </ac:spMkLst>
        </pc:spChg>
        <pc:spChg chg="add mod">
          <ac:chgData name="Clara Devouassoux" userId="a23e31fd-c417-4ead-9f8a-853a7a28759c" providerId="ADAL" clId="{290AB86E-5A7E-4F6C-95D1-327DE818B9DC}" dt="2021-07-09T12:55:44.084" v="2671" actId="20577"/>
          <ac:spMkLst>
            <pc:docMk/>
            <pc:sldMk cId="1320946993" sldId="1422"/>
            <ac:spMk id="201" creationId="{29BAB31C-23AF-4BCB-B2AC-5D007F9D527E}"/>
          </ac:spMkLst>
        </pc:spChg>
        <pc:spChg chg="add mod">
          <ac:chgData name="Clara Devouassoux" userId="a23e31fd-c417-4ead-9f8a-853a7a28759c" providerId="ADAL" clId="{290AB86E-5A7E-4F6C-95D1-327DE818B9DC}" dt="2021-07-09T12:55:40.323" v="2669" actId="20577"/>
          <ac:spMkLst>
            <pc:docMk/>
            <pc:sldMk cId="1320946993" sldId="1422"/>
            <ac:spMk id="202" creationId="{313A0DBA-4BA5-45AA-A136-0F70D817A92F}"/>
          </ac:spMkLst>
        </pc:spChg>
        <pc:spChg chg="add mod">
          <ac:chgData name="Clara Devouassoux" userId="a23e31fd-c417-4ead-9f8a-853a7a28759c" providerId="ADAL" clId="{290AB86E-5A7E-4F6C-95D1-327DE818B9DC}" dt="2021-07-09T12:55:46.441" v="2673" actId="20577"/>
          <ac:spMkLst>
            <pc:docMk/>
            <pc:sldMk cId="1320946993" sldId="1422"/>
            <ac:spMk id="203" creationId="{0F484EE3-EE29-4862-AF5B-AD3F44987F7F}"/>
          </ac:spMkLst>
        </pc:spChg>
        <pc:spChg chg="add mod">
          <ac:chgData name="Clara Devouassoux" userId="a23e31fd-c417-4ead-9f8a-853a7a28759c" providerId="ADAL" clId="{290AB86E-5A7E-4F6C-95D1-327DE818B9DC}" dt="2021-07-09T12:55:50.210" v="2675" actId="20577"/>
          <ac:spMkLst>
            <pc:docMk/>
            <pc:sldMk cId="1320946993" sldId="1422"/>
            <ac:spMk id="204" creationId="{124CEC40-E98E-4AF3-AD7C-F2DB0E16B63E}"/>
          </ac:spMkLst>
        </pc:spChg>
        <pc:spChg chg="add mod">
          <ac:chgData name="Clara Devouassoux" userId="a23e31fd-c417-4ead-9f8a-853a7a28759c" providerId="ADAL" clId="{290AB86E-5A7E-4F6C-95D1-327DE818B9DC}" dt="2021-07-09T12:55:53.354" v="2677" actId="20577"/>
          <ac:spMkLst>
            <pc:docMk/>
            <pc:sldMk cId="1320946993" sldId="1422"/>
            <ac:spMk id="205" creationId="{96D6BCB2-DC0C-4BED-829D-37C1927C6B7F}"/>
          </ac:spMkLst>
        </pc:spChg>
        <pc:spChg chg="add mod">
          <ac:chgData name="Clara Devouassoux" userId="a23e31fd-c417-4ead-9f8a-853a7a28759c" providerId="ADAL" clId="{290AB86E-5A7E-4F6C-95D1-327DE818B9DC}" dt="2021-07-09T12:55:58.342" v="2683" actId="20577"/>
          <ac:spMkLst>
            <pc:docMk/>
            <pc:sldMk cId="1320946993" sldId="1422"/>
            <ac:spMk id="206" creationId="{70B68AA1-FC93-48D3-88AD-DAB366252BC8}"/>
          </ac:spMkLst>
        </pc:spChg>
        <pc:spChg chg="add mod">
          <ac:chgData name="Clara Devouassoux" userId="a23e31fd-c417-4ead-9f8a-853a7a28759c" providerId="ADAL" clId="{290AB86E-5A7E-4F6C-95D1-327DE818B9DC}" dt="2021-07-09T12:56:07.278" v="2687" actId="20577"/>
          <ac:spMkLst>
            <pc:docMk/>
            <pc:sldMk cId="1320946993" sldId="1422"/>
            <ac:spMk id="207" creationId="{A8BB35FF-14DC-4F06-9093-1B7E1416DF06}"/>
          </ac:spMkLst>
        </pc:spChg>
        <pc:spChg chg="add mod">
          <ac:chgData name="Clara Devouassoux" userId="a23e31fd-c417-4ead-9f8a-853a7a28759c" providerId="ADAL" clId="{290AB86E-5A7E-4F6C-95D1-327DE818B9DC}" dt="2021-07-09T12:56:04.673" v="2685" actId="20577"/>
          <ac:spMkLst>
            <pc:docMk/>
            <pc:sldMk cId="1320946993" sldId="1422"/>
            <ac:spMk id="208" creationId="{14523E5C-A253-44A9-837F-0C4449C3C0C1}"/>
          </ac:spMkLst>
        </pc:spChg>
        <pc:spChg chg="add mod">
          <ac:chgData name="Clara Devouassoux" userId="a23e31fd-c417-4ead-9f8a-853a7a28759c" providerId="ADAL" clId="{290AB86E-5A7E-4F6C-95D1-327DE818B9DC}" dt="2021-07-09T12:56:10.345" v="2689" actId="20577"/>
          <ac:spMkLst>
            <pc:docMk/>
            <pc:sldMk cId="1320946993" sldId="1422"/>
            <ac:spMk id="209" creationId="{C1B8F81D-40C7-4BCE-B8F7-81DD30DA21C0}"/>
          </ac:spMkLst>
        </pc:spChg>
        <pc:spChg chg="add mod">
          <ac:chgData name="Clara Devouassoux" userId="a23e31fd-c417-4ead-9f8a-853a7a28759c" providerId="ADAL" clId="{290AB86E-5A7E-4F6C-95D1-327DE818B9DC}" dt="2021-07-09T12:56:14.185" v="2691" actId="20577"/>
          <ac:spMkLst>
            <pc:docMk/>
            <pc:sldMk cId="1320946993" sldId="1422"/>
            <ac:spMk id="210" creationId="{CCE12F2E-184F-49AB-A636-0E23ABF01DF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1" creationId="{90BC88A9-763C-4264-AFF6-A82D62E585CB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2" creationId="{67CE0C17-AC7C-46B9-8404-C6FC56557F5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3" creationId="{311E35D4-4964-44C6-B6C3-E786240EF19C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4" creationId="{D4E9EB41-07D8-45C5-A001-F97265187D0E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5" creationId="{59040317-2BC6-4E17-88CD-92CAD99E939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6" creationId="{9F4571BB-DD41-48F0-AD91-43ABD532E29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7" creationId="{560BA0BF-56E8-49A4-B674-259C76C6052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8" creationId="{1FF22CCF-65A7-4CC9-BE06-A9740654D00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19" creationId="{608F57E1-ED71-4742-B5F9-477B7CDAEDE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0" creationId="{F0C156EC-FEE9-4433-96DC-A7F52146360D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1" creationId="{E8A38AF9-B466-461A-B40C-5E1BC4380854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2" creationId="{4EE69C33-842C-4069-BFBC-30791DE539A7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3" creationId="{BADCB98B-A296-46EA-A396-FFAA18B4CB72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4" creationId="{1AB43A85-6DB1-426B-8661-435AC25C989B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5" creationId="{5DD191E1-A1AA-4D88-88DD-4438C59594F4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6" creationId="{51D5A467-796B-4540-89A3-5214B3DFEBC8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7" creationId="{0D302F5D-E3EA-4D36-BD0B-37C2F3B66356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8" creationId="{B82F4483-C38C-4BAB-859B-3909E3A20D49}"/>
          </ac:spMkLst>
        </pc:spChg>
        <pc:spChg chg="add mod">
          <ac:chgData name="Clara Devouassoux" userId="a23e31fd-c417-4ead-9f8a-853a7a28759c" providerId="ADAL" clId="{290AB86E-5A7E-4F6C-95D1-327DE818B9DC}" dt="2021-07-09T12:48:52.422" v="2616" actId="206"/>
          <ac:spMkLst>
            <pc:docMk/>
            <pc:sldMk cId="1320946993" sldId="1422"/>
            <ac:spMk id="229" creationId="{466D1CE2-4EEB-44EE-9A8C-44A9689DF2BC}"/>
          </ac:spMkLst>
        </pc:spChg>
        <pc:spChg chg="add mod">
          <ac:chgData name="Clara Devouassoux" userId="a23e31fd-c417-4ead-9f8a-853a7a28759c" providerId="ADAL" clId="{290AB86E-5A7E-4F6C-95D1-327DE818B9DC}" dt="2021-07-09T12:56:20.428" v="2693" actId="20577"/>
          <ac:spMkLst>
            <pc:docMk/>
            <pc:sldMk cId="1320946993" sldId="1422"/>
            <ac:spMk id="230" creationId="{42259C71-8BAB-4C17-B7FA-DBC4498F8801}"/>
          </ac:spMkLst>
        </pc:spChg>
        <pc:spChg chg="mod">
          <ac:chgData name="Clara Devouassoux" userId="a23e31fd-c417-4ead-9f8a-853a7a28759c" providerId="ADAL" clId="{290AB86E-5A7E-4F6C-95D1-327DE818B9DC}" dt="2021-07-09T10:43:24.513" v="2533"/>
          <ac:spMkLst>
            <pc:docMk/>
            <pc:sldMk cId="1320946993" sldId="1422"/>
            <ac:spMk id="232" creationId="{67E79776-7E34-4D98-A104-9F8CC0150614}"/>
          </ac:spMkLst>
        </pc:spChg>
        <pc:spChg chg="mod">
          <ac:chgData name="Clara Devouassoux" userId="a23e31fd-c417-4ead-9f8a-853a7a28759c" providerId="ADAL" clId="{290AB86E-5A7E-4F6C-95D1-327DE818B9DC}" dt="2021-07-09T10:43:24.513" v="2533"/>
          <ac:spMkLst>
            <pc:docMk/>
            <pc:sldMk cId="1320946993" sldId="1422"/>
            <ac:spMk id="233" creationId="{4ADF1F8C-5B2E-4E03-BCAB-9801BDE31037}"/>
          </ac:spMkLst>
        </pc:spChg>
        <pc:spChg chg="mod">
          <ac:chgData name="Clara Devouassoux" userId="a23e31fd-c417-4ead-9f8a-853a7a28759c" providerId="ADAL" clId="{290AB86E-5A7E-4F6C-95D1-327DE818B9DC}" dt="2021-07-09T10:43:24.513" v="2533"/>
          <ac:spMkLst>
            <pc:docMk/>
            <pc:sldMk cId="1320946993" sldId="1422"/>
            <ac:spMk id="234" creationId="{F6DEBE1C-B3CD-49E5-924E-B10A19F355FD}"/>
          </ac:spMkLst>
        </pc:spChg>
        <pc:spChg chg="mod">
          <ac:chgData name="Clara Devouassoux" userId="a23e31fd-c417-4ead-9f8a-853a7a28759c" providerId="ADAL" clId="{290AB86E-5A7E-4F6C-95D1-327DE818B9DC}" dt="2021-07-09T10:43:24.513" v="2533"/>
          <ac:spMkLst>
            <pc:docMk/>
            <pc:sldMk cId="1320946993" sldId="1422"/>
            <ac:spMk id="235" creationId="{53FF1EBA-5576-4A6A-9B95-B4382C408F66}"/>
          </ac:spMkLst>
        </pc:spChg>
        <pc:spChg chg="mod">
          <ac:chgData name="Clara Devouassoux" userId="a23e31fd-c417-4ead-9f8a-853a7a28759c" providerId="ADAL" clId="{290AB86E-5A7E-4F6C-95D1-327DE818B9DC}" dt="2021-07-09T10:43:24.513" v="2533"/>
          <ac:spMkLst>
            <pc:docMk/>
            <pc:sldMk cId="1320946993" sldId="1422"/>
            <ac:spMk id="236" creationId="{0ECE8554-D04A-4BEE-85ED-FC55348D3AE8}"/>
          </ac:spMkLst>
        </pc:spChg>
        <pc:spChg chg="mod">
          <ac:chgData name="Clara Devouassoux" userId="a23e31fd-c417-4ead-9f8a-853a7a28759c" providerId="ADAL" clId="{290AB86E-5A7E-4F6C-95D1-327DE818B9DC}" dt="2021-07-09T10:58:50.688" v="2602" actId="207"/>
          <ac:spMkLst>
            <pc:docMk/>
            <pc:sldMk cId="1320946993" sldId="1422"/>
            <ac:spMk id="237" creationId="{202FA7DA-C1AB-41D9-B16B-C5017AF6FA83}"/>
          </ac:spMkLst>
        </pc:spChg>
        <pc:spChg chg="mod">
          <ac:chgData name="Clara Devouassoux" userId="a23e31fd-c417-4ead-9f8a-853a7a28759c" providerId="ADAL" clId="{290AB86E-5A7E-4F6C-95D1-327DE818B9DC}" dt="2021-07-09T10:43:24.513" v="2533"/>
          <ac:spMkLst>
            <pc:docMk/>
            <pc:sldMk cId="1320946993" sldId="1422"/>
            <ac:spMk id="238" creationId="{B9802B0E-4954-4E74-A382-0CBBA40D88D7}"/>
          </ac:spMkLst>
        </pc:spChg>
        <pc:spChg chg="add mod">
          <ac:chgData name="Clara Devouassoux" userId="a23e31fd-c417-4ead-9f8a-853a7a28759c" providerId="ADAL" clId="{290AB86E-5A7E-4F6C-95D1-327DE818B9DC}" dt="2021-07-09T10:59:23.844" v="2605" actId="207"/>
          <ac:spMkLst>
            <pc:docMk/>
            <pc:sldMk cId="1320946993" sldId="1422"/>
            <ac:spMk id="239" creationId="{62D5062F-D819-4245-9EE5-490F95856EC9}"/>
          </ac:spMkLst>
        </pc:spChg>
        <pc:spChg chg="add mod">
          <ac:chgData name="Clara Devouassoux" userId="a23e31fd-c417-4ead-9f8a-853a7a28759c" providerId="ADAL" clId="{290AB86E-5A7E-4F6C-95D1-327DE818B9DC}" dt="2021-07-09T10:55:40.612" v="2601" actId="1076"/>
          <ac:spMkLst>
            <pc:docMk/>
            <pc:sldMk cId="1320946993" sldId="1422"/>
            <ac:spMk id="240" creationId="{CFC6069D-B1C0-45A2-98F8-094216CCFFC9}"/>
          </ac:spMkLst>
        </pc:spChg>
        <pc:spChg chg="add mod">
          <ac:chgData name="Clara Devouassoux" userId="a23e31fd-c417-4ead-9f8a-853a7a28759c" providerId="ADAL" clId="{290AB86E-5A7E-4F6C-95D1-327DE818B9DC}" dt="2021-07-09T13:32:21.668" v="2720" actId="206"/>
          <ac:spMkLst>
            <pc:docMk/>
            <pc:sldMk cId="1320946993" sldId="1422"/>
            <ac:spMk id="241" creationId="{7EF18F49-63B4-4A9F-A75D-41C9805CF46A}"/>
          </ac:spMkLst>
        </pc:spChg>
        <pc:spChg chg="add mod">
          <ac:chgData name="Clara Devouassoux" userId="a23e31fd-c417-4ead-9f8a-853a7a28759c" providerId="ADAL" clId="{290AB86E-5A7E-4F6C-95D1-327DE818B9DC}" dt="2021-07-09T12:57:23.253" v="2697" actId="207"/>
          <ac:spMkLst>
            <pc:docMk/>
            <pc:sldMk cId="1320946993" sldId="1422"/>
            <ac:spMk id="242" creationId="{AF401B89-217C-4F37-9F34-3BD842163D67}"/>
          </ac:spMkLst>
        </pc:spChg>
        <pc:grpChg chg="add mod">
          <ac:chgData name="Clara Devouassoux" userId="a23e31fd-c417-4ead-9f8a-853a7a28759c" providerId="ADAL" clId="{290AB86E-5A7E-4F6C-95D1-327DE818B9DC}" dt="2021-07-09T12:48:52.422" v="2616" actId="206"/>
          <ac:grpSpMkLst>
            <pc:docMk/>
            <pc:sldMk cId="1320946993" sldId="1422"/>
            <ac:grpSpMk id="108" creationId="{B84E4CA9-6EF2-422B-8498-58D8B3E2FCB1}"/>
          </ac:grpSpMkLst>
        </pc:grpChg>
        <pc:grpChg chg="add mod">
          <ac:chgData name="Clara Devouassoux" userId="a23e31fd-c417-4ead-9f8a-853a7a28759c" providerId="ADAL" clId="{290AB86E-5A7E-4F6C-95D1-327DE818B9DC}" dt="2021-07-09T10:43:24.513" v="2533"/>
          <ac:grpSpMkLst>
            <pc:docMk/>
            <pc:sldMk cId="1320946993" sldId="1422"/>
            <ac:grpSpMk id="231" creationId="{A25175B0-89FD-4AAF-B07E-4814EE0F9998}"/>
          </ac:grpSpMkLst>
        </pc:grpChg>
        <pc:picChg chg="add mod ord modCrop">
          <ac:chgData name="Clara Devouassoux" userId="a23e31fd-c417-4ead-9f8a-853a7a28759c" providerId="ADAL" clId="{290AB86E-5A7E-4F6C-95D1-327DE818B9DC}" dt="2021-07-09T12:48:52.422" v="2616" actId="206"/>
          <ac:picMkLst>
            <pc:docMk/>
            <pc:sldMk cId="1320946993" sldId="1422"/>
            <ac:picMk id="5" creationId="{0371D523-E307-48FE-A174-FB8E790298D6}"/>
          </ac:picMkLst>
        </pc:picChg>
      </pc:sldChg>
      <pc:sldChg chg="del">
        <pc:chgData name="Clara Devouassoux" userId="a23e31fd-c417-4ead-9f8a-853a7a28759c" providerId="ADAL" clId="{290AB86E-5A7E-4F6C-95D1-327DE818B9DC}" dt="2021-07-08T16:34:44.346" v="2" actId="47"/>
        <pc:sldMkLst>
          <pc:docMk/>
          <pc:sldMk cId="3472139643" sldId="1423"/>
        </pc:sldMkLst>
      </pc:sldChg>
      <pc:sldChg chg="addSp delSp modSp mod">
        <pc:chgData name="Clara Devouassoux" userId="a23e31fd-c417-4ead-9f8a-853a7a28759c" providerId="ADAL" clId="{290AB86E-5A7E-4F6C-95D1-327DE818B9DC}" dt="2021-07-09T13:00:20.776" v="2706" actId="207"/>
        <pc:sldMkLst>
          <pc:docMk/>
          <pc:sldMk cId="3072481851" sldId="1424"/>
        </pc:sldMkLst>
        <pc:spChg chg="mod">
          <ac:chgData name="Clara Devouassoux" userId="a23e31fd-c417-4ead-9f8a-853a7a28759c" providerId="ADAL" clId="{290AB86E-5A7E-4F6C-95D1-327DE818B9DC}" dt="2021-07-09T10:44:57.828" v="2549" actId="2711"/>
          <ac:spMkLst>
            <pc:docMk/>
            <pc:sldMk cId="3072481851" sldId="1424"/>
            <ac:spMk id="2" creationId="{8B186208-2BF6-4725-BB94-EE70ACA64BD6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3" creationId="{455054E1-C4C5-43E9-85C5-B93C014A2228}"/>
          </ac:spMkLst>
        </pc:spChg>
        <pc:spChg chg="mod">
          <ac:chgData name="Clara Devouassoux" userId="a23e31fd-c417-4ead-9f8a-853a7a28759c" providerId="ADAL" clId="{290AB86E-5A7E-4F6C-95D1-327DE818B9DC}" dt="2021-07-09T10:33:34.269" v="2379"/>
          <ac:spMkLst>
            <pc:docMk/>
            <pc:sldMk cId="3072481851" sldId="1424"/>
            <ac:spMk id="4" creationId="{09651F48-24BF-4F86-803A-00A19E36A392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" creationId="{B39B55FD-B69B-4C16-B5CA-BCBA034ED95D}"/>
          </ac:spMkLst>
        </pc:spChg>
        <pc:spChg chg="mod">
          <ac:chgData name="Clara Devouassoux" userId="a23e31fd-c417-4ead-9f8a-853a7a28759c" providerId="ADAL" clId="{290AB86E-5A7E-4F6C-95D1-327DE818B9DC}" dt="2021-07-09T12:59:15.331" v="2700" actId="207"/>
          <ac:spMkLst>
            <pc:docMk/>
            <pc:sldMk cId="3072481851" sldId="1424"/>
            <ac:spMk id="11" creationId="{D73F0090-A883-474A-A09E-896C05741F29}"/>
          </ac:spMkLst>
        </pc:spChg>
        <pc:spChg chg="add mod">
          <ac:chgData name="Clara Devouassoux" userId="a23e31fd-c417-4ead-9f8a-853a7a28759c" providerId="ADAL" clId="{290AB86E-5A7E-4F6C-95D1-327DE818B9DC}" dt="2021-07-09T13:00:20.776" v="2706" actId="207"/>
          <ac:spMkLst>
            <pc:docMk/>
            <pc:sldMk cId="3072481851" sldId="1424"/>
            <ac:spMk id="13" creationId="{3F01C4CF-236E-4264-A115-19D36D75B53E}"/>
          </ac:spMkLst>
        </pc:spChg>
        <pc:spChg chg="mod">
          <ac:chgData name="Clara Devouassoux" userId="a23e31fd-c417-4ead-9f8a-853a7a28759c" providerId="ADAL" clId="{290AB86E-5A7E-4F6C-95D1-327DE818B9DC}" dt="2021-07-09T12:59:15.331" v="2700" actId="207"/>
          <ac:spMkLst>
            <pc:docMk/>
            <pc:sldMk cId="3072481851" sldId="1424"/>
            <ac:spMk id="17" creationId="{839A6BEA-F32A-403D-9EB4-BA65A295E5AC}"/>
          </ac:spMkLst>
        </pc:spChg>
        <pc:spChg chg="mod">
          <ac:chgData name="Clara Devouassoux" userId="a23e31fd-c417-4ead-9f8a-853a7a28759c" providerId="ADAL" clId="{290AB86E-5A7E-4F6C-95D1-327DE818B9DC}" dt="2021-07-09T12:59:37.803" v="2702" actId="207"/>
          <ac:spMkLst>
            <pc:docMk/>
            <pc:sldMk cId="3072481851" sldId="1424"/>
            <ac:spMk id="26" creationId="{A390586D-6E16-4CD5-9B72-E44BF595FAF9}"/>
          </ac:spMkLst>
        </pc:spChg>
        <pc:spChg chg="mod">
          <ac:chgData name="Clara Devouassoux" userId="a23e31fd-c417-4ead-9f8a-853a7a28759c" providerId="ADAL" clId="{290AB86E-5A7E-4F6C-95D1-327DE818B9DC}" dt="2021-07-09T09:46:33.368" v="1872" actId="1076"/>
          <ac:spMkLst>
            <pc:docMk/>
            <pc:sldMk cId="3072481851" sldId="1424"/>
            <ac:spMk id="44" creationId="{28C1FA93-63DD-4972-BD61-5399DC0B920A}"/>
          </ac:spMkLst>
        </pc:spChg>
        <pc:spChg chg="del">
          <ac:chgData name="Clara Devouassoux" userId="a23e31fd-c417-4ead-9f8a-853a7a28759c" providerId="ADAL" clId="{290AB86E-5A7E-4F6C-95D1-327DE818B9DC}" dt="2021-07-09T09:48:31.237" v="1921" actId="478"/>
          <ac:spMkLst>
            <pc:docMk/>
            <pc:sldMk cId="3072481851" sldId="1424"/>
            <ac:spMk id="49" creationId="{9FDF4829-DD8A-4F05-9475-9DB83BD8F9CB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50" creationId="{337EC3D7-04C8-40A2-A9DE-72102B5178E8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51" creationId="{D6013821-5A0B-454B-813A-2A08504F929D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52" creationId="{F60754F6-FCBF-4762-9A51-FD6892FC9182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54" creationId="{941C54FA-EC73-4542-89A3-C8E7A10DD86D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55" creationId="{39974631-31EF-46B4-97A8-60B0CE81CC05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56" creationId="{89F867A8-EE3C-4E44-8577-771E6CC5F2DB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57" creationId="{735EFBCB-BCC3-4EB4-BA1E-2A918D8E5882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58" creationId="{0333ABF5-F41D-413A-9EBC-252B404AA18D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59" creationId="{51003F98-C232-4A3B-8B18-843FFA693700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0" creationId="{597E1817-F610-46C1-8DA9-E041FB4EE318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1" creationId="{2DB8B5D9-AE8B-4E9E-951C-0CDAE6A3A57F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2" creationId="{BC0677DF-87A9-44AB-85BE-8957419DC571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3" creationId="{5E72318F-4181-4DD9-87D4-94C44B4649D3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4" creationId="{67884AD3-ED37-408E-B5EF-C8C3FB5F0C88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5" creationId="{C31A5698-2BE4-4A35-83D1-5B840BA1DFEF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6" creationId="{DD1DE5D6-1AC4-4492-A774-ABC849D6DB43}"/>
          </ac:spMkLst>
        </pc:spChg>
        <pc:spChg chg="add mod">
          <ac:chgData name="Clara Devouassoux" userId="a23e31fd-c417-4ead-9f8a-853a7a28759c" providerId="ADAL" clId="{290AB86E-5A7E-4F6C-95D1-327DE818B9DC}" dt="2021-07-09T12:59:42.042" v="2703" actId="1076"/>
          <ac:spMkLst>
            <pc:docMk/>
            <pc:sldMk cId="3072481851" sldId="1424"/>
            <ac:spMk id="67" creationId="{C218D8E3-1566-4BE8-969E-A4668FAB3F09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8" creationId="{08B8269A-7D3E-4FD9-BE0D-1919726FD8C1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69" creationId="{BF9D5F20-6632-468F-B6CA-37862AC8D0DA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0" creationId="{95BD312C-3870-4163-BE65-C0D8A21ABB8D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1" creationId="{B96FA819-57C7-43D6-BD05-25AFC45CF656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2" creationId="{56A3716B-272B-4166-8294-829455943810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3" creationId="{B9EBF2E2-9FAF-4708-98CC-C48F829DB3A5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4" creationId="{5205B0B7-A74C-4BB5-BD06-7444EB1BA669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5" creationId="{84CF041C-0179-48A5-8C89-812972EEF2FA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6" creationId="{0DFEBAC9-E083-4F34-A18B-9640B70E4914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7" creationId="{F2BF6721-A295-45AD-A613-213B85B5CAE1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8" creationId="{808F1384-5FCC-40D1-9138-E257553FD926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79" creationId="{8E34CDF6-4975-44B3-91DC-9068BFAD81C8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0" creationId="{01EDD6DB-CCB2-43C9-B04F-71094A44864D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1" creationId="{46864DBB-DB1A-45E0-A760-BC3CCFC488E5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2" creationId="{9FF2CA9F-805E-4468-925D-8D23E775E5C7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3" creationId="{0C03FE11-FC47-44F4-B694-BE04439D12CD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4" creationId="{2D90A949-FB33-41ED-95F6-C7BCD7DF38A8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5" creationId="{EEB3EF61-CE2D-4F19-87AD-036C9107D8DE}"/>
          </ac:spMkLst>
        </pc:spChg>
        <pc:spChg chg="add mod or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6" creationId="{9483D99F-7EFD-4FA8-841F-2A29B5AD9592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7" creationId="{9B05BA21-2B1E-41D8-B988-C5435820CFAD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8" creationId="{DFC40D72-6B96-4ADA-9C68-4EDEB6DEAF80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89" creationId="{878FAA75-D986-4BD8-A674-85447991E89B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90" creationId="{E64F20C9-A0C2-46A5-B489-23AC52F0988E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91" creationId="{835BCD32-33E7-411B-A88D-90985ED9859F}"/>
          </ac:spMkLst>
        </pc:spChg>
        <pc:spChg chg="add mod">
          <ac:chgData name="Clara Devouassoux" userId="a23e31fd-c417-4ead-9f8a-853a7a28759c" providerId="ADAL" clId="{290AB86E-5A7E-4F6C-95D1-327DE818B9DC}" dt="2021-07-09T10:44:41.161" v="2545" actId="164"/>
          <ac:spMkLst>
            <pc:docMk/>
            <pc:sldMk cId="3072481851" sldId="1424"/>
            <ac:spMk id="92" creationId="{465D1CE1-B735-4F0F-BD17-3B686FE05699}"/>
          </ac:spMkLst>
        </pc:spChg>
        <pc:spChg chg="mod">
          <ac:chgData name="Clara Devouassoux" userId="a23e31fd-c417-4ead-9f8a-853a7a28759c" providerId="ADAL" clId="{290AB86E-5A7E-4F6C-95D1-327DE818B9DC}" dt="2021-07-09T10:44:47.941" v="2547"/>
          <ac:spMkLst>
            <pc:docMk/>
            <pc:sldMk cId="3072481851" sldId="1424"/>
            <ac:spMk id="94" creationId="{B5C6F68F-A185-47B9-A8BF-66B6E0FEB023}"/>
          </ac:spMkLst>
        </pc:spChg>
        <pc:spChg chg="mod">
          <ac:chgData name="Clara Devouassoux" userId="a23e31fd-c417-4ead-9f8a-853a7a28759c" providerId="ADAL" clId="{290AB86E-5A7E-4F6C-95D1-327DE818B9DC}" dt="2021-07-09T10:44:47.941" v="2547"/>
          <ac:spMkLst>
            <pc:docMk/>
            <pc:sldMk cId="3072481851" sldId="1424"/>
            <ac:spMk id="95" creationId="{5E250AAF-191C-4BD3-AB5A-7CB5B735840D}"/>
          </ac:spMkLst>
        </pc:spChg>
        <pc:spChg chg="mod">
          <ac:chgData name="Clara Devouassoux" userId="a23e31fd-c417-4ead-9f8a-853a7a28759c" providerId="ADAL" clId="{290AB86E-5A7E-4F6C-95D1-327DE818B9DC}" dt="2021-07-09T10:44:47.941" v="2547"/>
          <ac:spMkLst>
            <pc:docMk/>
            <pc:sldMk cId="3072481851" sldId="1424"/>
            <ac:spMk id="96" creationId="{8CC009F1-12BB-414B-922E-E9CA35360829}"/>
          </ac:spMkLst>
        </pc:spChg>
        <pc:spChg chg="mod">
          <ac:chgData name="Clara Devouassoux" userId="a23e31fd-c417-4ead-9f8a-853a7a28759c" providerId="ADAL" clId="{290AB86E-5A7E-4F6C-95D1-327DE818B9DC}" dt="2021-07-09T10:44:47.941" v="2547"/>
          <ac:spMkLst>
            <pc:docMk/>
            <pc:sldMk cId="3072481851" sldId="1424"/>
            <ac:spMk id="97" creationId="{5770EBBE-A5E6-4CDE-BA46-773C64F403FA}"/>
          </ac:spMkLst>
        </pc:spChg>
        <pc:spChg chg="mod">
          <ac:chgData name="Clara Devouassoux" userId="a23e31fd-c417-4ead-9f8a-853a7a28759c" providerId="ADAL" clId="{290AB86E-5A7E-4F6C-95D1-327DE818B9DC}" dt="2021-07-09T10:44:47.941" v="2547"/>
          <ac:spMkLst>
            <pc:docMk/>
            <pc:sldMk cId="3072481851" sldId="1424"/>
            <ac:spMk id="98" creationId="{1FE20A0F-52F4-428F-8409-519A27168F1C}"/>
          </ac:spMkLst>
        </pc:spChg>
        <pc:grpChg chg="add mod">
          <ac:chgData name="Clara Devouassoux" userId="a23e31fd-c417-4ead-9f8a-853a7a28759c" providerId="ADAL" clId="{290AB86E-5A7E-4F6C-95D1-327DE818B9DC}" dt="2021-07-09T10:44:51.317" v="2548" actId="1076"/>
          <ac:grpSpMkLst>
            <pc:docMk/>
            <pc:sldMk cId="3072481851" sldId="1424"/>
            <ac:grpSpMk id="9" creationId="{7537E451-08AD-4417-A19B-2AD7D2BA7CB6}"/>
          </ac:grpSpMkLst>
        </pc:grpChg>
        <pc:grpChg chg="mod">
          <ac:chgData name="Clara Devouassoux" userId="a23e31fd-c417-4ead-9f8a-853a7a28759c" providerId="ADAL" clId="{290AB86E-5A7E-4F6C-95D1-327DE818B9DC}" dt="2021-07-09T10:44:41.161" v="2545" actId="164"/>
          <ac:grpSpMkLst>
            <pc:docMk/>
            <pc:sldMk cId="3072481851" sldId="1424"/>
            <ac:grpSpMk id="53" creationId="{B02B7D5A-1EF0-43B9-8D41-CED1FA834FBA}"/>
          </ac:grpSpMkLst>
        </pc:grpChg>
        <pc:grpChg chg="add mod">
          <ac:chgData name="Clara Devouassoux" userId="a23e31fd-c417-4ead-9f8a-853a7a28759c" providerId="ADAL" clId="{290AB86E-5A7E-4F6C-95D1-327DE818B9DC}" dt="2021-07-09T10:44:47.941" v="2547"/>
          <ac:grpSpMkLst>
            <pc:docMk/>
            <pc:sldMk cId="3072481851" sldId="1424"/>
            <ac:grpSpMk id="93" creationId="{3FC6A3F1-DD9D-4AAE-B864-4F17E9BF0EC9}"/>
          </ac:grpSpMkLst>
        </pc:grpChg>
      </pc:sldChg>
      <pc:sldChg chg="del">
        <pc:chgData name="Clara Devouassoux" userId="a23e31fd-c417-4ead-9f8a-853a7a28759c" providerId="ADAL" clId="{290AB86E-5A7E-4F6C-95D1-327DE818B9DC}" dt="2021-07-08T16:34:46.056" v="3" actId="47"/>
        <pc:sldMkLst>
          <pc:docMk/>
          <pc:sldMk cId="4245013598" sldId="1425"/>
        </pc:sldMkLst>
      </pc:sldChg>
      <pc:sldChg chg="addSp delSp modSp mod">
        <pc:chgData name="Clara Devouassoux" userId="a23e31fd-c417-4ead-9f8a-853a7a28759c" providerId="ADAL" clId="{290AB86E-5A7E-4F6C-95D1-327DE818B9DC}" dt="2021-07-09T10:45:46.074" v="2560" actId="478"/>
        <pc:sldMkLst>
          <pc:docMk/>
          <pc:sldMk cId="544111719" sldId="1426"/>
        </pc:sldMkLst>
        <pc:spChg chg="mod">
          <ac:chgData name="Clara Devouassoux" userId="a23e31fd-c417-4ead-9f8a-853a7a28759c" providerId="ADAL" clId="{290AB86E-5A7E-4F6C-95D1-327DE818B9DC}" dt="2021-07-09T10:45:15.687" v="2552" actId="2711"/>
          <ac:spMkLst>
            <pc:docMk/>
            <pc:sldMk cId="544111719" sldId="1426"/>
            <ac:spMk id="2" creationId="{8B186208-2BF6-4725-BB94-EE70ACA64BD6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3" creationId="{E226BA84-69A2-4F12-8462-900FF60D0759}"/>
          </ac:spMkLst>
        </pc:spChg>
        <pc:spChg chg="mod">
          <ac:chgData name="Clara Devouassoux" userId="a23e31fd-c417-4ead-9f8a-853a7a28759c" providerId="ADAL" clId="{290AB86E-5A7E-4F6C-95D1-327DE818B9DC}" dt="2021-07-09T10:33:34.269" v="2379"/>
          <ac:spMkLst>
            <pc:docMk/>
            <pc:sldMk cId="544111719" sldId="1426"/>
            <ac:spMk id="4" creationId="{09651F48-24BF-4F86-803A-00A19E36A392}"/>
          </ac:spMkLst>
        </pc:spChg>
        <pc:spChg chg="mod">
          <ac:chgData name="Clara Devouassoux" userId="a23e31fd-c417-4ead-9f8a-853a7a28759c" providerId="ADAL" clId="{290AB86E-5A7E-4F6C-95D1-327DE818B9DC}" dt="2021-07-08T17:42:24.978" v="467" actId="207"/>
          <ac:spMkLst>
            <pc:docMk/>
            <pc:sldMk cId="544111719" sldId="1426"/>
            <ac:spMk id="11" creationId="{E2BE155A-2EB1-419F-B3DB-66848D12B0DB}"/>
          </ac:spMkLst>
        </pc:spChg>
        <pc:spChg chg="mod">
          <ac:chgData name="Clara Devouassoux" userId="a23e31fd-c417-4ead-9f8a-853a7a28759c" providerId="ADAL" clId="{290AB86E-5A7E-4F6C-95D1-327DE818B9DC}" dt="2021-07-09T09:50:46.214" v="1948" actId="207"/>
          <ac:spMkLst>
            <pc:docMk/>
            <pc:sldMk cId="544111719" sldId="1426"/>
            <ac:spMk id="20" creationId="{714AAAB9-D1FE-4971-9DF9-8D9F5C99CFCC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31" creationId="{E56BCAB6-FC4A-479B-907C-00FE215CE4A9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32" creationId="{A2322D94-62B9-42A8-B846-5C369ED9B229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33" creationId="{AE38FEC9-9527-4595-ACA7-35192D3FF814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34" creationId="{53E766B9-D480-4073-AD66-F9D2C5668D28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35" creationId="{4FE59F0E-2231-42B2-9A2F-F3E2A05EF79D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36" creationId="{4FEA3EE5-DBAC-4110-A4F7-226789AC2E91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37" creationId="{EF785569-50CF-4AE8-9E2D-E6ABD444E00B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38" creationId="{A2C49FED-1A79-4CAD-8062-1628B56F2258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39" creationId="{95FF19A0-4FAC-4C3C-A486-A9CF519264B1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40" creationId="{C931ADD5-ADAE-489E-A396-CE34E0F22C67}"/>
          </ac:spMkLst>
        </pc:spChg>
        <pc:spChg chg="mod">
          <ac:chgData name="Clara Devouassoux" userId="a23e31fd-c417-4ead-9f8a-853a7a28759c" providerId="ADAL" clId="{290AB86E-5A7E-4F6C-95D1-327DE818B9DC}" dt="2021-07-09T10:12:19.443" v="2251" actId="207"/>
          <ac:spMkLst>
            <pc:docMk/>
            <pc:sldMk cId="544111719" sldId="1426"/>
            <ac:spMk id="41" creationId="{5F9B8B29-041C-4B6C-A655-74178B76531B}"/>
          </ac:spMkLst>
        </pc:spChg>
        <pc:spChg chg="add mod or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43" creationId="{B0E5F3C5-3A73-4704-950E-C54A852C1ADA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46" creationId="{F00D39F8-D5A1-4122-885D-D005ED9D9AA8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47" creationId="{AAD691F0-4DDB-46CB-AC8A-938339354ECC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48" creationId="{87C1146A-BEDF-4616-B044-BDF548DC0668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49" creationId="{E52C5ACD-3F85-4A1E-BC17-E0D7D7620999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0" creationId="{45BB91BA-FE41-4DB3-9D7C-72E3ABD633B6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1" creationId="{A4C5C752-6E01-4EBF-AABC-D5F809E54D21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2" creationId="{17F6625C-206B-484B-B578-5FC299DB512B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3" creationId="{B41DFAEF-1EF6-4025-B47C-CCDED6C0DAB1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4" creationId="{2577F77D-EA39-4485-9F4D-14A0CA09A642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5" creationId="{16D7C545-15AC-4D30-AE98-C7B772676A3C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6" creationId="{CFFBC9BC-A66F-4993-9A97-4A244498BCC3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7" creationId="{0029B540-03EB-4D2A-A33C-8266D64694A3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8" creationId="{14186F4F-BA0F-4F46-8C53-62138981A6EE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59" creationId="{81BFC029-00E7-492D-9EED-DA068758584A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0" creationId="{5DF0CF97-F36B-4EEA-AAAA-8EF34480ACB8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1" creationId="{D18649D6-984D-435C-B014-94EC9F76640C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2" creationId="{B38CAF7B-C659-42F1-B18D-D5CC9EF22A9E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3" creationId="{B2796F94-3647-4ACD-812E-258C8C4E07BD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4" creationId="{5FCF7C29-BC17-44EE-B001-2D10A0F43607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5" creationId="{4DE36956-386C-4A57-9ED6-FD4E4AA2CC92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6" creationId="{5E747740-7B76-4335-AEF5-C141E2F8481A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7" creationId="{8CB9B410-E1D8-4D7D-AD37-A203F880066E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8" creationId="{D2ACF910-A618-48B1-B4B4-7B043952A852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69" creationId="{1D9FBD92-10FD-42BD-BF2E-6272660AD636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70" creationId="{7F56906E-47B0-46E7-AD49-AFEF38753050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71" creationId="{D36B2DF4-591F-44BA-AFC8-331D6E742B47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72" creationId="{FCF69C94-B48C-4824-A9F5-8205FDF3986F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73" creationId="{C6C42687-7601-48DC-A4B4-16B6803C3CC5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74" creationId="{D2FC8500-8D3F-442B-A8F9-9CD3D48DE47F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75" creationId="{2407157C-F8F3-4981-AAB5-3C67D821993C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76" creationId="{8A6306F8-1F78-411C-B412-AB4C0A526345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77" creationId="{D3DF106B-74B1-495B-A0F0-3B286BB551B7}"/>
          </ac:spMkLst>
        </pc:spChg>
        <pc:spChg chg="add mod">
          <ac:chgData name="Clara Devouassoux" userId="a23e31fd-c417-4ead-9f8a-853a7a28759c" providerId="ADAL" clId="{290AB86E-5A7E-4F6C-95D1-327DE818B9DC}" dt="2021-07-09T10:45:07.104" v="2550" actId="164"/>
          <ac:spMkLst>
            <pc:docMk/>
            <pc:sldMk cId="544111719" sldId="1426"/>
            <ac:spMk id="78" creationId="{62DD1D5E-C3B2-41FD-AF42-D87CE92ECD16}"/>
          </ac:spMkLst>
        </pc:spChg>
        <pc:spChg chg="mod">
          <ac:chgData name="Clara Devouassoux" userId="a23e31fd-c417-4ead-9f8a-853a7a28759c" providerId="ADAL" clId="{290AB86E-5A7E-4F6C-95D1-327DE818B9DC}" dt="2021-07-09T10:45:31.904" v="2557" actId="20577"/>
          <ac:spMkLst>
            <pc:docMk/>
            <pc:sldMk cId="544111719" sldId="1426"/>
            <ac:spMk id="80" creationId="{F738342C-B6CB-4BEB-B474-1A2F5D8F0722}"/>
          </ac:spMkLst>
        </pc:spChg>
        <pc:spChg chg="mod">
          <ac:chgData name="Clara Devouassoux" userId="a23e31fd-c417-4ead-9f8a-853a7a28759c" providerId="ADAL" clId="{290AB86E-5A7E-4F6C-95D1-327DE818B9DC}" dt="2021-07-09T10:45:25.859" v="2553"/>
          <ac:spMkLst>
            <pc:docMk/>
            <pc:sldMk cId="544111719" sldId="1426"/>
            <ac:spMk id="81" creationId="{565E8318-5676-46EC-BA47-AF31D1244B6E}"/>
          </ac:spMkLst>
        </pc:spChg>
        <pc:spChg chg="mod">
          <ac:chgData name="Clara Devouassoux" userId="a23e31fd-c417-4ead-9f8a-853a7a28759c" providerId="ADAL" clId="{290AB86E-5A7E-4F6C-95D1-327DE818B9DC}" dt="2021-07-09T10:45:25.859" v="2553"/>
          <ac:spMkLst>
            <pc:docMk/>
            <pc:sldMk cId="544111719" sldId="1426"/>
            <ac:spMk id="82" creationId="{8E30F0EC-2E5E-4221-9E01-2C171380246B}"/>
          </ac:spMkLst>
        </pc:spChg>
        <pc:spChg chg="mod">
          <ac:chgData name="Clara Devouassoux" userId="a23e31fd-c417-4ead-9f8a-853a7a28759c" providerId="ADAL" clId="{290AB86E-5A7E-4F6C-95D1-327DE818B9DC}" dt="2021-07-09T10:45:25.859" v="2553"/>
          <ac:spMkLst>
            <pc:docMk/>
            <pc:sldMk cId="544111719" sldId="1426"/>
            <ac:spMk id="83" creationId="{0208DE93-C8A7-4504-A420-EBC454367C63}"/>
          </ac:spMkLst>
        </pc:spChg>
        <pc:spChg chg="mod">
          <ac:chgData name="Clara Devouassoux" userId="a23e31fd-c417-4ead-9f8a-853a7a28759c" providerId="ADAL" clId="{290AB86E-5A7E-4F6C-95D1-327DE818B9DC}" dt="2021-07-09T10:45:25.859" v="2553"/>
          <ac:spMkLst>
            <pc:docMk/>
            <pc:sldMk cId="544111719" sldId="1426"/>
            <ac:spMk id="84" creationId="{F3BBB2BA-F722-4CE2-A139-35025F4A8ECC}"/>
          </ac:spMkLst>
        </pc:spChg>
        <pc:spChg chg="mod">
          <ac:chgData name="Clara Devouassoux" userId="a23e31fd-c417-4ead-9f8a-853a7a28759c" providerId="ADAL" clId="{290AB86E-5A7E-4F6C-95D1-327DE818B9DC}" dt="2021-07-09T10:45:43.855" v="2559" actId="207"/>
          <ac:spMkLst>
            <pc:docMk/>
            <pc:sldMk cId="544111719" sldId="1426"/>
            <ac:spMk id="85" creationId="{0CA1EB4A-9FC2-454E-AE9C-2B5CB68C15B8}"/>
          </ac:spMkLst>
        </pc:spChg>
        <pc:spChg chg="del mod">
          <ac:chgData name="Clara Devouassoux" userId="a23e31fd-c417-4ead-9f8a-853a7a28759c" providerId="ADAL" clId="{290AB86E-5A7E-4F6C-95D1-327DE818B9DC}" dt="2021-07-09T10:45:46.074" v="2560" actId="478"/>
          <ac:spMkLst>
            <pc:docMk/>
            <pc:sldMk cId="544111719" sldId="1426"/>
            <ac:spMk id="86" creationId="{F174AE81-BAF8-4A4A-B6E2-9ABC5C60B264}"/>
          </ac:spMkLst>
        </pc:spChg>
        <pc:grpChg chg="add mod">
          <ac:chgData name="Clara Devouassoux" userId="a23e31fd-c417-4ead-9f8a-853a7a28759c" providerId="ADAL" clId="{290AB86E-5A7E-4F6C-95D1-327DE818B9DC}" dt="2021-07-09T10:45:10.229" v="2551" actId="1076"/>
          <ac:grpSpMkLst>
            <pc:docMk/>
            <pc:sldMk cId="544111719" sldId="1426"/>
            <ac:grpSpMk id="8" creationId="{CAB6D09C-96A9-4347-9848-701FA42B776E}"/>
          </ac:grpSpMkLst>
        </pc:grpChg>
        <pc:grpChg chg="mod">
          <ac:chgData name="Clara Devouassoux" userId="a23e31fd-c417-4ead-9f8a-853a7a28759c" providerId="ADAL" clId="{290AB86E-5A7E-4F6C-95D1-327DE818B9DC}" dt="2021-07-09T10:45:07.104" v="2550" actId="164"/>
          <ac:grpSpMkLst>
            <pc:docMk/>
            <pc:sldMk cId="544111719" sldId="1426"/>
            <ac:grpSpMk id="45" creationId="{A0C2E4A6-CE64-47B1-8F24-EEC01B882DAA}"/>
          </ac:grpSpMkLst>
        </pc:grpChg>
        <pc:grpChg chg="add mod">
          <ac:chgData name="Clara Devouassoux" userId="a23e31fd-c417-4ead-9f8a-853a7a28759c" providerId="ADAL" clId="{290AB86E-5A7E-4F6C-95D1-327DE818B9DC}" dt="2021-07-09T10:45:25.859" v="2553"/>
          <ac:grpSpMkLst>
            <pc:docMk/>
            <pc:sldMk cId="544111719" sldId="1426"/>
            <ac:grpSpMk id="79" creationId="{ABD425B7-471F-450E-9041-0290B2F2552E}"/>
          </ac:grpSpMkLst>
        </pc:grpChg>
      </pc:sldChg>
      <pc:sldChg chg="del">
        <pc:chgData name="Clara Devouassoux" userId="a23e31fd-c417-4ead-9f8a-853a7a28759c" providerId="ADAL" clId="{290AB86E-5A7E-4F6C-95D1-327DE818B9DC}" dt="2021-07-08T16:34:49.362" v="4" actId="47"/>
        <pc:sldMkLst>
          <pc:docMk/>
          <pc:sldMk cId="1427010912" sldId="1427"/>
        </pc:sldMkLst>
      </pc:sldChg>
      <pc:sldChg chg="del">
        <pc:chgData name="Clara Devouassoux" userId="a23e31fd-c417-4ead-9f8a-853a7a28759c" providerId="ADAL" clId="{290AB86E-5A7E-4F6C-95D1-327DE818B9DC}" dt="2021-07-08T16:34:57.189" v="7" actId="47"/>
        <pc:sldMkLst>
          <pc:docMk/>
          <pc:sldMk cId="2734719185" sldId="1428"/>
        </pc:sldMkLst>
      </pc:sldChg>
      <pc:sldChg chg="del">
        <pc:chgData name="Clara Devouassoux" userId="a23e31fd-c417-4ead-9f8a-853a7a28759c" providerId="ADAL" clId="{290AB86E-5A7E-4F6C-95D1-327DE818B9DC}" dt="2021-07-08T16:34:51.416" v="5" actId="47"/>
        <pc:sldMkLst>
          <pc:docMk/>
          <pc:sldMk cId="3301480002" sldId="1429"/>
        </pc:sldMkLst>
      </pc:sldChg>
      <pc:sldChg chg="addSp delSp modSp mod">
        <pc:chgData name="Clara Devouassoux" userId="a23e31fd-c417-4ead-9f8a-853a7a28759c" providerId="ADAL" clId="{290AB86E-5A7E-4F6C-95D1-327DE818B9DC}" dt="2021-07-09T13:02:43.978" v="2712" actId="207"/>
        <pc:sldMkLst>
          <pc:docMk/>
          <pc:sldMk cId="3955293794" sldId="1430"/>
        </pc:sldMkLst>
        <pc:spChg chg="mod">
          <ac:chgData name="Clara Devouassoux" userId="a23e31fd-c417-4ead-9f8a-853a7a28759c" providerId="ADAL" clId="{290AB86E-5A7E-4F6C-95D1-327DE818B9DC}" dt="2021-07-09T10:46:03.522" v="2561" actId="2711"/>
          <ac:spMkLst>
            <pc:docMk/>
            <pc:sldMk cId="3955293794" sldId="1430"/>
            <ac:spMk id="2" creationId="{8B186208-2BF6-4725-BB94-EE70ACA64BD6}"/>
          </ac:spMkLst>
        </pc:spChg>
        <pc:spChg chg="mod">
          <ac:chgData name="Clara Devouassoux" userId="a23e31fd-c417-4ead-9f8a-853a7a28759c" providerId="ADAL" clId="{290AB86E-5A7E-4F6C-95D1-327DE818B9DC}" dt="2021-07-09T10:33:34.269" v="2379"/>
          <ac:spMkLst>
            <pc:docMk/>
            <pc:sldMk cId="3955293794" sldId="1430"/>
            <ac:spMk id="4" creationId="{09651F48-24BF-4F86-803A-00A19E36A392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" creationId="{E74B94E2-26A9-4C8A-BA60-AC4B5DE52008}"/>
          </ac:spMkLst>
        </pc:spChg>
        <pc:spChg chg="mod">
          <ac:chgData name="Clara Devouassoux" userId="a23e31fd-c417-4ead-9f8a-853a7a28759c" providerId="ADAL" clId="{290AB86E-5A7E-4F6C-95D1-327DE818B9DC}" dt="2021-07-09T13:01:16.703" v="2708" actId="207"/>
          <ac:spMkLst>
            <pc:docMk/>
            <pc:sldMk cId="3955293794" sldId="1430"/>
            <ac:spMk id="7" creationId="{07C79F15-CE9E-45CD-9941-1751D090AFBE}"/>
          </ac:spMkLst>
        </pc:spChg>
        <pc:spChg chg="mod">
          <ac:chgData name="Clara Devouassoux" userId="a23e31fd-c417-4ead-9f8a-853a7a28759c" providerId="ADAL" clId="{290AB86E-5A7E-4F6C-95D1-327DE818B9DC}" dt="2021-07-09T13:01:16.703" v="2708" actId="207"/>
          <ac:spMkLst>
            <pc:docMk/>
            <pc:sldMk cId="3955293794" sldId="1430"/>
            <ac:spMk id="8" creationId="{FADADD0E-EC3C-4FBE-90C2-912ABBE474AF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9" creationId="{10DD76BC-6445-4ECA-AE7C-4C98223BFFD6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" creationId="{FF65969A-47F0-4E5E-A432-A65EF3D6D3E0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1" creationId="{D6DB3E92-204B-44D1-9AEF-89516ECD2352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2" creationId="{C00119DB-BCA5-40E3-96A4-8BBA0C7658AF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3" creationId="{FE35D6F1-9F8E-41FB-855D-9320A266CB3A}"/>
          </ac:spMkLst>
        </pc:spChg>
        <pc:spChg chg="mod">
          <ac:chgData name="Clara Devouassoux" userId="a23e31fd-c417-4ead-9f8a-853a7a28759c" providerId="ADAL" clId="{290AB86E-5A7E-4F6C-95D1-327DE818B9DC}" dt="2021-07-09T13:02:43.978" v="2712" actId="207"/>
          <ac:spMkLst>
            <pc:docMk/>
            <pc:sldMk cId="3955293794" sldId="1430"/>
            <ac:spMk id="14" creationId="{A9CACE47-2CE2-4C7A-82E5-41C72A7DA401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5" creationId="{C2B21EA5-838E-4005-993C-3888D976D9C7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6" creationId="{F303FDD6-14B5-4271-BB4C-CEA923DEF67F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7" creationId="{D7BB242A-0725-4072-8F5F-AC08042537E0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8" creationId="{B6F4217D-8D43-481E-89EA-706E6D38177A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9" creationId="{8006333C-CCCA-417B-8F69-F4FB027567DF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20" creationId="{805DC489-E235-48A8-8D1A-3E633B5E7D67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21" creationId="{157622BC-F262-4F82-ADC6-C3A99B996399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22" creationId="{01012874-5388-4050-AA8D-CD29138B9333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23" creationId="{4FA4089A-6953-437F-880C-EEC62456CDD8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25" creationId="{439AADA4-5785-4999-833B-7DC7E4D05CE6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26" creationId="{6BC90AA0-4D65-4237-B659-ABCC3FCD665A}"/>
          </ac:spMkLst>
        </pc:spChg>
        <pc:spChg chg="mod">
          <ac:chgData name="Clara Devouassoux" userId="a23e31fd-c417-4ead-9f8a-853a7a28759c" providerId="ADAL" clId="{290AB86E-5A7E-4F6C-95D1-327DE818B9DC}" dt="2021-07-09T13:02:04.380" v="2710" actId="207"/>
          <ac:spMkLst>
            <pc:docMk/>
            <pc:sldMk cId="3955293794" sldId="1430"/>
            <ac:spMk id="27" creationId="{1CFAAB58-B98C-407C-B2E1-8E07DCC833C1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28" creationId="{8B4B1937-0A67-42CA-93A1-64D2B384F904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29" creationId="{6A48DA94-C750-41B8-B8A7-CCC1DCC38DC4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32" creationId="{955C0447-10AE-4AF6-88B7-2ECD41F06D54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33" creationId="{994578FB-BE1E-40C6-92EB-BB6FF68FE010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34" creationId="{C66C7E91-D919-4562-8DE2-8C0FF351EC33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35" creationId="{22ABE79B-2F65-42E8-AA12-59AFF51BE076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36" creationId="{ACC458CB-FBBA-4F97-9D87-5BE65B1CB8C9}"/>
          </ac:spMkLst>
        </pc:spChg>
        <pc:spChg chg="mod">
          <ac:chgData name="Clara Devouassoux" userId="a23e31fd-c417-4ead-9f8a-853a7a28759c" providerId="ADAL" clId="{290AB86E-5A7E-4F6C-95D1-327DE818B9DC}" dt="2021-07-09T13:01:02.247" v="2707" actId="207"/>
          <ac:spMkLst>
            <pc:docMk/>
            <pc:sldMk cId="3955293794" sldId="1430"/>
            <ac:spMk id="37" creationId="{2997D9CB-EBEC-4BF9-968C-5B8C4CD6E080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38" creationId="{FF49E2F5-5A6B-4BC8-9006-2712C9A0B6E6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39" creationId="{6DE6A474-2FA0-4434-945E-91239D4B1B6B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40" creationId="{94935695-BF88-423C-8139-1F461F98A4A8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41" creationId="{B32DF417-9C48-40A4-BB52-16492CFF1031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42" creationId="{3F8E700C-B665-4CF6-BBB7-4253C7E7897E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45" creationId="{AF2A9748-B7CB-4B0C-B103-190CA6353552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46" creationId="{B6DC1243-D26C-4E1C-8968-8F05199D9F96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47" creationId="{A4D7FA52-296B-4B5B-81EE-9D4CDC09988A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48" creationId="{A424D9CD-C3BA-4D61-9527-E16859B1CA16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49" creationId="{DD26D67C-2671-40A3-8FFD-4765EA7B7E33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0" creationId="{E09F445C-8A33-4185-99BD-AE3A676A9C44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1" creationId="{CF973990-5CBA-4FEA-BA10-365CF0FA6112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2" creationId="{196B866A-B0F1-4F63-8ADD-577E0590E079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3" creationId="{1A7D49AF-AEF5-4FBB-A605-C7B0B29D26B9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4" creationId="{B15FB6D2-C9B0-4F81-9F20-59681E87268F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5" creationId="{013DE71D-81CD-485D-A9B3-5D47B8ABBFFE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6" creationId="{E97CD3BE-5B7D-4DE3-9033-C6772059A6C6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7" creationId="{BE07EBA8-FBC0-4616-B4AA-B3CEDDF5B89F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8" creationId="{EB49755B-1551-4708-863A-F836EB4F5CFA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59" creationId="{50C7FA5F-4B60-4F39-AFA2-EC0F20827925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0" creationId="{EE868D39-29B3-4BE1-9764-F43BEE0AAB91}"/>
          </ac:spMkLst>
        </pc:spChg>
        <pc:spChg chg="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1" creationId="{65247858-4E3E-4D46-B867-B1E8EA0A4284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2" creationId="{BC33F085-1AD8-45F2-ABFB-2B782D835700}"/>
          </ac:spMkLst>
        </pc:spChg>
        <pc:spChg chg="add mod">
          <ac:chgData name="Clara Devouassoux" userId="a23e31fd-c417-4ead-9f8a-853a7a28759c" providerId="ADAL" clId="{290AB86E-5A7E-4F6C-95D1-327DE818B9DC}" dt="2021-07-09T13:01:16.703" v="2708" actId="207"/>
          <ac:spMkLst>
            <pc:docMk/>
            <pc:sldMk cId="3955293794" sldId="1430"/>
            <ac:spMk id="63" creationId="{1BFF0F80-4985-47A1-A40E-B43898E0766D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4" creationId="{041FD227-B8F7-4523-B958-7C92C6C73F4C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5" creationId="{7668F211-7A4D-4E26-8772-2F7051F90BB7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6" creationId="{AFD6D7BF-0506-46BB-AA2B-AAE10008FE27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7" creationId="{B20D499F-4F37-4295-94D7-F193A1CA01B0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8" creationId="{55FB83A7-0501-4292-AE59-D123B248A8F6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69" creationId="{D61FC994-8069-42A2-8485-807A62A86F3F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0" creationId="{B944972E-BA48-40FE-B799-079DB571018D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1" creationId="{F35E711B-9547-4E7F-9459-7020A55469C7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2" creationId="{58838818-9E40-43B4-A83D-3213D8CF0C80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3" creationId="{32278C81-8A80-429A-A5C3-8B28000E0F09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4" creationId="{44E20665-2DF2-4723-BBBD-B50B545720B2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5" creationId="{652A4A16-FBB9-46D4-97E1-8A952A27866F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6" creationId="{E11AC4F6-E40D-4D9D-9475-F4B55DBBB14A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7" creationId="{272034A5-B616-4838-9759-E6F369BF6BA3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8" creationId="{508F7C08-529B-4ED6-A91F-A3B5562B1F31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79" creationId="{68705CDE-B6C0-4F10-9104-60E1A3FDD119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0" creationId="{3D688F69-BE49-4B30-B928-808270B6F120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1" creationId="{C6368632-1E81-4ED8-8193-D7737B6F976B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2" creationId="{7CA2E1BD-52A9-45B5-8EA2-F07B516F9938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3" creationId="{BDDBBB7D-B956-4834-850F-CAC5AF011790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4" creationId="{20DC7E46-21A5-44BC-8A52-E5A970BDCAEA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5" creationId="{257C5249-D4CD-41B7-A83B-9F4B95F822FF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6" creationId="{266C0EC9-D2FA-4EC8-9E30-00370970272C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7" creationId="{62A5BEB3-211E-42EF-9BCF-3A5DF602CFCE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8" creationId="{BC2ADD6F-DFA1-4853-AA00-009C436F4A7F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89" creationId="{C481DB40-C6BE-445E-9AE9-F8752FD1BD3A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90" creationId="{931F0BDC-17E2-4076-B791-7D62B8EA243C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91" creationId="{F3038384-6C09-4378-94CC-259220AB1428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92" creationId="{CA336F65-BCEC-4E94-9BD8-87C902B89E5F}"/>
          </ac:spMkLst>
        </pc:spChg>
        <pc:spChg chg="add del mod">
          <ac:chgData name="Clara Devouassoux" userId="a23e31fd-c417-4ead-9f8a-853a7a28759c" providerId="ADAL" clId="{290AB86E-5A7E-4F6C-95D1-327DE818B9DC}" dt="2021-07-09T10:12:46.228" v="2255" actId="478"/>
          <ac:spMkLst>
            <pc:docMk/>
            <pc:sldMk cId="3955293794" sldId="1430"/>
            <ac:spMk id="93" creationId="{1CB26787-D49D-4745-8720-DC2B7FCC4287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94" creationId="{F7749DAB-65B9-4F98-8B75-2641EA221C08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95" creationId="{55080110-9ED1-4E18-BE43-792000A0F519}"/>
          </ac:spMkLst>
        </pc:spChg>
        <pc:spChg chg="add mod">
          <ac:chgData name="Clara Devouassoux" userId="a23e31fd-c417-4ead-9f8a-853a7a28759c" providerId="ADAL" clId="{290AB86E-5A7E-4F6C-95D1-327DE818B9DC}" dt="2021-07-09T13:02:09.505" v="2711" actId="1076"/>
          <ac:spMkLst>
            <pc:docMk/>
            <pc:sldMk cId="3955293794" sldId="1430"/>
            <ac:spMk id="96" creationId="{7E995FD6-1F2A-4677-8190-DD05F672112E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97" creationId="{D6A6100E-8967-42BA-A8CE-51E9F07209D4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98" creationId="{E98BEB93-4166-4D8F-8E6C-DF94481A8367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99" creationId="{1B887F24-E85A-484E-933C-4559E593162A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0" creationId="{BBA373FC-6950-4F00-B0A4-90A49B46495C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1" creationId="{394BCD30-7ACB-4B25-A6AA-D8647A24CB1E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2" creationId="{99A7F349-4275-459E-BEB6-D6AA0A4D50F2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3" creationId="{9AF285D7-E5D0-4A23-B413-64950C616F77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4" creationId="{C95F76A1-9821-4DAE-A6D7-31387CDB7444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5" creationId="{71676025-A2C5-407D-9FAD-F794CB9C5687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6" creationId="{A992AFCF-CECB-460A-BA5F-F04A880CE212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7" creationId="{8DAAD94C-2409-470C-AEA7-6AC86C1B41AA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8" creationId="{593CA087-7EF8-4FED-AC12-ED874B23BA1A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09" creationId="{44AF8453-3EE5-4B2E-9284-D2F275AE7668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10" creationId="{C2E95C8E-FE00-41DF-9C6B-1A793B20BC8A}"/>
          </ac:spMkLst>
        </pc:spChg>
        <pc:spChg chg="add mod">
          <ac:chgData name="Clara Devouassoux" userId="a23e31fd-c417-4ead-9f8a-853a7a28759c" providerId="ADAL" clId="{290AB86E-5A7E-4F6C-95D1-327DE818B9DC}" dt="2021-07-09T10:46:13.349" v="2562" actId="164"/>
          <ac:spMkLst>
            <pc:docMk/>
            <pc:sldMk cId="3955293794" sldId="1430"/>
            <ac:spMk id="111" creationId="{C9C3E4D2-B542-470B-86C3-C5DBA2A00B68}"/>
          </ac:spMkLst>
        </pc:spChg>
        <pc:spChg chg="mod">
          <ac:chgData name="Clara Devouassoux" userId="a23e31fd-c417-4ead-9f8a-853a7a28759c" providerId="ADAL" clId="{290AB86E-5A7E-4F6C-95D1-327DE818B9DC}" dt="2021-07-09T10:46:29.521" v="2567"/>
          <ac:spMkLst>
            <pc:docMk/>
            <pc:sldMk cId="3955293794" sldId="1430"/>
            <ac:spMk id="113" creationId="{D4161F67-12D3-4ACE-B99E-62B1AB18B85C}"/>
          </ac:spMkLst>
        </pc:spChg>
        <pc:spChg chg="mod">
          <ac:chgData name="Clara Devouassoux" userId="a23e31fd-c417-4ead-9f8a-853a7a28759c" providerId="ADAL" clId="{290AB86E-5A7E-4F6C-95D1-327DE818B9DC}" dt="2021-07-09T10:46:29.521" v="2567"/>
          <ac:spMkLst>
            <pc:docMk/>
            <pc:sldMk cId="3955293794" sldId="1430"/>
            <ac:spMk id="114" creationId="{E113C4BB-FF1F-4CFF-983A-612044122567}"/>
          </ac:spMkLst>
        </pc:spChg>
        <pc:spChg chg="mod">
          <ac:chgData name="Clara Devouassoux" userId="a23e31fd-c417-4ead-9f8a-853a7a28759c" providerId="ADAL" clId="{290AB86E-5A7E-4F6C-95D1-327DE818B9DC}" dt="2021-07-09T10:46:29.521" v="2567"/>
          <ac:spMkLst>
            <pc:docMk/>
            <pc:sldMk cId="3955293794" sldId="1430"/>
            <ac:spMk id="115" creationId="{9BC0568A-047C-40FC-882C-4C48DFCC11F0}"/>
          </ac:spMkLst>
        </pc:spChg>
        <pc:spChg chg="mod">
          <ac:chgData name="Clara Devouassoux" userId="a23e31fd-c417-4ead-9f8a-853a7a28759c" providerId="ADAL" clId="{290AB86E-5A7E-4F6C-95D1-327DE818B9DC}" dt="2021-07-09T10:46:29.521" v="2567"/>
          <ac:spMkLst>
            <pc:docMk/>
            <pc:sldMk cId="3955293794" sldId="1430"/>
            <ac:spMk id="116" creationId="{A75362BB-0B1D-4FBB-82A9-F1ECB4667DE7}"/>
          </ac:spMkLst>
        </pc:spChg>
        <pc:spChg chg="mod">
          <ac:chgData name="Clara Devouassoux" userId="a23e31fd-c417-4ead-9f8a-853a7a28759c" providerId="ADAL" clId="{290AB86E-5A7E-4F6C-95D1-327DE818B9DC}" dt="2021-07-09T10:46:29.521" v="2567"/>
          <ac:spMkLst>
            <pc:docMk/>
            <pc:sldMk cId="3955293794" sldId="1430"/>
            <ac:spMk id="117" creationId="{4E20ECF8-6BFD-40B5-B3E2-28DB8D857EFB}"/>
          </ac:spMkLst>
        </pc:spChg>
        <pc:spChg chg="mod">
          <ac:chgData name="Clara Devouassoux" userId="a23e31fd-c417-4ead-9f8a-853a7a28759c" providerId="ADAL" clId="{290AB86E-5A7E-4F6C-95D1-327DE818B9DC}" dt="2021-07-09T10:46:29.521" v="2567"/>
          <ac:spMkLst>
            <pc:docMk/>
            <pc:sldMk cId="3955293794" sldId="1430"/>
            <ac:spMk id="118" creationId="{20925F59-1C17-454E-A92C-F9C7542E41BE}"/>
          </ac:spMkLst>
        </pc:spChg>
        <pc:grpChg chg="add mod">
          <ac:chgData name="Clara Devouassoux" userId="a23e31fd-c417-4ead-9f8a-853a7a28759c" providerId="ADAL" clId="{290AB86E-5A7E-4F6C-95D1-327DE818B9DC}" dt="2021-07-09T10:46:21.546" v="2565" actId="164"/>
          <ac:grpSpMkLst>
            <pc:docMk/>
            <pc:sldMk cId="3955293794" sldId="1430"/>
            <ac:grpSpMk id="3" creationId="{B47EBA41-C079-479C-95C5-5422F6F6B462}"/>
          </ac:grpSpMkLst>
        </pc:grpChg>
        <pc:grpChg chg="add mod">
          <ac:chgData name="Clara Devouassoux" userId="a23e31fd-c417-4ead-9f8a-853a7a28759c" providerId="ADAL" clId="{290AB86E-5A7E-4F6C-95D1-327DE818B9DC}" dt="2021-07-09T10:46:26.964" v="2566" actId="1076"/>
          <ac:grpSpMkLst>
            <pc:docMk/>
            <pc:sldMk cId="3955293794" sldId="1430"/>
            <ac:grpSpMk id="24" creationId="{61808F14-B4F3-40E4-A1CD-66B7BE174188}"/>
          </ac:grpSpMkLst>
        </pc:grpChg>
        <pc:grpChg chg="add mod">
          <ac:chgData name="Clara Devouassoux" userId="a23e31fd-c417-4ead-9f8a-853a7a28759c" providerId="ADAL" clId="{290AB86E-5A7E-4F6C-95D1-327DE818B9DC}" dt="2021-07-09T10:46:29.521" v="2567"/>
          <ac:grpSpMkLst>
            <pc:docMk/>
            <pc:sldMk cId="3955293794" sldId="1430"/>
            <ac:grpSpMk id="112" creationId="{6EB64FAE-3636-4659-A22E-BD8F016E0A22}"/>
          </ac:grpSpMkLst>
        </pc:grpChg>
        <pc:picChg chg="mod">
          <ac:chgData name="Clara Devouassoux" userId="a23e31fd-c417-4ead-9f8a-853a7a28759c" providerId="ADAL" clId="{290AB86E-5A7E-4F6C-95D1-327DE818B9DC}" dt="2021-07-09T10:46:21.546" v="2565" actId="164"/>
          <ac:picMkLst>
            <pc:docMk/>
            <pc:sldMk cId="3955293794" sldId="1430"/>
            <ac:picMk id="5" creationId="{FA49925D-6084-41C3-B0BD-D5A40C097866}"/>
          </ac:picMkLst>
        </pc:picChg>
      </pc:sldChg>
      <pc:sldChg chg="del">
        <pc:chgData name="Clara Devouassoux" userId="a23e31fd-c417-4ead-9f8a-853a7a28759c" providerId="ADAL" clId="{290AB86E-5A7E-4F6C-95D1-327DE818B9DC}" dt="2021-07-08T16:34:55.449" v="6" actId="47"/>
        <pc:sldMkLst>
          <pc:docMk/>
          <pc:sldMk cId="171534329" sldId="1431"/>
        </pc:sldMkLst>
      </pc:sldChg>
      <pc:sldChg chg="modSp new del mod">
        <pc:chgData name="Clara Devouassoux" userId="a23e31fd-c417-4ead-9f8a-853a7a28759c" providerId="ADAL" clId="{290AB86E-5A7E-4F6C-95D1-327DE818B9DC}" dt="2021-07-09T10:46:38.934" v="2568" actId="47"/>
        <pc:sldMkLst>
          <pc:docMk/>
          <pc:sldMk cId="3467019003" sldId="1431"/>
        </pc:sldMkLst>
        <pc:spChg chg="mod">
          <ac:chgData name="Clara Devouassoux" userId="a23e31fd-c417-4ead-9f8a-853a7a28759c" providerId="ADAL" clId="{290AB86E-5A7E-4F6C-95D1-327DE818B9DC}" dt="2021-07-09T10:33:34.269" v="2379"/>
          <ac:spMkLst>
            <pc:docMk/>
            <pc:sldMk cId="3467019003" sldId="1431"/>
            <ac:spMk id="2" creationId="{D205B76D-844D-4AE9-97B5-D63F255AABD6}"/>
          </ac:spMkLst>
        </pc:spChg>
        <pc:spChg chg="mod">
          <ac:chgData name="Clara Devouassoux" userId="a23e31fd-c417-4ead-9f8a-853a7a28759c" providerId="ADAL" clId="{290AB86E-5A7E-4F6C-95D1-327DE818B9DC}" dt="2021-07-09T10:33:34.298" v="2380" actId="27636"/>
          <ac:spMkLst>
            <pc:docMk/>
            <pc:sldMk cId="3467019003" sldId="1431"/>
            <ac:spMk id="3" creationId="{DED3B6BF-C107-4ECB-BE55-A3C02425BC61}"/>
          </ac:spMkLst>
        </pc:spChg>
      </pc:sldChg>
    </pc:docChg>
  </pc:docChgLst>
  <pc:docChgLst>
    <pc:chgData name="Antoine Lefebvre" userId="022ad2ef-a149-4820-b161-0cd910f6ab01" providerId="ADAL" clId="{6E8E7D3B-03B6-4828-A443-8DC21162CA3D}"/>
    <pc:docChg chg="undo redo custSel modSld">
      <pc:chgData name="Antoine Lefebvre" userId="022ad2ef-a149-4820-b161-0cd910f6ab01" providerId="ADAL" clId="{6E8E7D3B-03B6-4828-A443-8DC21162CA3D}" dt="2021-07-28T16:32:29.807" v="493" actId="1076"/>
      <pc:docMkLst>
        <pc:docMk/>
      </pc:docMkLst>
      <pc:sldChg chg="addSp modSp mod">
        <pc:chgData name="Antoine Lefebvre" userId="022ad2ef-a149-4820-b161-0cd910f6ab01" providerId="ADAL" clId="{6E8E7D3B-03B6-4828-A443-8DC21162CA3D}" dt="2021-07-28T16:21:08.061" v="475" actId="1076"/>
        <pc:sldMkLst>
          <pc:docMk/>
          <pc:sldMk cId="2807475346" sldId="1418"/>
        </pc:sldMkLst>
        <pc:spChg chg="mod">
          <ac:chgData name="Antoine Lefebvre" userId="022ad2ef-a149-4820-b161-0cd910f6ab01" providerId="ADAL" clId="{6E8E7D3B-03B6-4828-A443-8DC21162CA3D}" dt="2021-07-26T15:31:24.637" v="75" actId="207"/>
          <ac:spMkLst>
            <pc:docMk/>
            <pc:sldMk cId="2807475346" sldId="1418"/>
            <ac:spMk id="23" creationId="{B9666BAE-07F9-4CD8-956D-5EC689473772}"/>
          </ac:spMkLst>
        </pc:spChg>
        <pc:spChg chg="mod">
          <ac:chgData name="Antoine Lefebvre" userId="022ad2ef-a149-4820-b161-0cd910f6ab01" providerId="ADAL" clId="{6E8E7D3B-03B6-4828-A443-8DC21162CA3D}" dt="2021-07-26T15:30:57.444" v="71" actId="207"/>
          <ac:spMkLst>
            <pc:docMk/>
            <pc:sldMk cId="2807475346" sldId="1418"/>
            <ac:spMk id="24" creationId="{607C811E-2054-41AB-996B-3DF214EAD595}"/>
          </ac:spMkLst>
        </pc:spChg>
        <pc:spChg chg="mod">
          <ac:chgData name="Antoine Lefebvre" userId="022ad2ef-a149-4820-b161-0cd910f6ab01" providerId="ADAL" clId="{6E8E7D3B-03B6-4828-A443-8DC21162CA3D}" dt="2021-07-26T15:31:46.844" v="77" actId="207"/>
          <ac:spMkLst>
            <pc:docMk/>
            <pc:sldMk cId="2807475346" sldId="1418"/>
            <ac:spMk id="25" creationId="{AF6D02BF-65D1-4A44-B75F-4CA286EB5340}"/>
          </ac:spMkLst>
        </pc:spChg>
        <pc:spChg chg="mod">
          <ac:chgData name="Antoine Lefebvre" userId="022ad2ef-a149-4820-b161-0cd910f6ab01" providerId="ADAL" clId="{6E8E7D3B-03B6-4828-A443-8DC21162CA3D}" dt="2021-07-27T07:48:19.214" v="419" actId="207"/>
          <ac:spMkLst>
            <pc:docMk/>
            <pc:sldMk cId="2807475346" sldId="1418"/>
            <ac:spMk id="38" creationId="{650A6569-F92B-4027-86D1-835F3272C6A6}"/>
          </ac:spMkLst>
        </pc:spChg>
        <pc:spChg chg="mod">
          <ac:chgData name="Antoine Lefebvre" userId="022ad2ef-a149-4820-b161-0cd910f6ab01" providerId="ADAL" clId="{6E8E7D3B-03B6-4828-A443-8DC21162CA3D}" dt="2021-07-27T07:48:19.996" v="420" actId="207"/>
          <ac:spMkLst>
            <pc:docMk/>
            <pc:sldMk cId="2807475346" sldId="1418"/>
            <ac:spMk id="40" creationId="{E49798E1-D019-42C1-9C3E-D91E478C141E}"/>
          </ac:spMkLst>
        </pc:spChg>
        <pc:spChg chg="mod">
          <ac:chgData name="Antoine Lefebvre" userId="022ad2ef-a149-4820-b161-0cd910f6ab01" providerId="ADAL" clId="{6E8E7D3B-03B6-4828-A443-8DC21162CA3D}" dt="2021-07-26T15:29:20.946" v="65" actId="207"/>
          <ac:spMkLst>
            <pc:docMk/>
            <pc:sldMk cId="2807475346" sldId="1418"/>
            <ac:spMk id="43" creationId="{CE9DA554-B4E3-4B96-8DB4-9F85991461A5}"/>
          </ac:spMkLst>
        </pc:spChg>
        <pc:spChg chg="mod">
          <ac:chgData name="Antoine Lefebvre" userId="022ad2ef-a149-4820-b161-0cd910f6ab01" providerId="ADAL" clId="{6E8E7D3B-03B6-4828-A443-8DC21162CA3D}" dt="2021-07-26T15:29:54.195" v="68" actId="207"/>
          <ac:spMkLst>
            <pc:docMk/>
            <pc:sldMk cId="2807475346" sldId="1418"/>
            <ac:spMk id="48" creationId="{C4475A8B-69D4-46AE-BB71-6EF3FB7381F8}"/>
          </ac:spMkLst>
        </pc:spChg>
        <pc:spChg chg="mod">
          <ac:chgData name="Antoine Lefebvre" userId="022ad2ef-a149-4820-b161-0cd910f6ab01" providerId="ADAL" clId="{6E8E7D3B-03B6-4828-A443-8DC21162CA3D}" dt="2021-07-26T15:23:19.274" v="62" actId="207"/>
          <ac:spMkLst>
            <pc:docMk/>
            <pc:sldMk cId="2807475346" sldId="1418"/>
            <ac:spMk id="51" creationId="{BA389AB6-8656-470A-830F-EBC2196E6578}"/>
          </ac:spMkLst>
        </pc:spChg>
        <pc:spChg chg="mod">
          <ac:chgData name="Antoine Lefebvre" userId="022ad2ef-a149-4820-b161-0cd910f6ab01" providerId="ADAL" clId="{6E8E7D3B-03B6-4828-A443-8DC21162CA3D}" dt="2021-07-26T15:23:32.373" v="63" actId="207"/>
          <ac:spMkLst>
            <pc:docMk/>
            <pc:sldMk cId="2807475346" sldId="1418"/>
            <ac:spMk id="52" creationId="{5447F02C-0B45-4B10-A3BB-9D53BF3F1552}"/>
          </ac:spMkLst>
        </pc:spChg>
        <pc:spChg chg="mod">
          <ac:chgData name="Antoine Lefebvre" userId="022ad2ef-a149-4820-b161-0cd910f6ab01" providerId="ADAL" clId="{6E8E7D3B-03B6-4828-A443-8DC21162CA3D}" dt="2021-07-26T15:30:10.020" v="69" actId="207"/>
          <ac:spMkLst>
            <pc:docMk/>
            <pc:sldMk cId="2807475346" sldId="1418"/>
            <ac:spMk id="66" creationId="{94649CEA-C610-4558-B6FF-0773B660CC38}"/>
          </ac:spMkLst>
        </pc:spChg>
        <pc:spChg chg="mod">
          <ac:chgData name="Antoine Lefebvre" userId="022ad2ef-a149-4820-b161-0cd910f6ab01" providerId="ADAL" clId="{6E8E7D3B-03B6-4828-A443-8DC21162CA3D}" dt="2021-07-26T15:33:52.321" v="82" actId="14100"/>
          <ac:spMkLst>
            <pc:docMk/>
            <pc:sldMk cId="2807475346" sldId="1418"/>
            <ac:spMk id="73" creationId="{7BF0355A-B66E-4794-9369-B6CB0CF4EC4A}"/>
          </ac:spMkLst>
        </pc:spChg>
        <pc:spChg chg="mod">
          <ac:chgData name="Antoine Lefebvre" userId="022ad2ef-a149-4820-b161-0cd910f6ab01" providerId="ADAL" clId="{6E8E7D3B-03B6-4828-A443-8DC21162CA3D}" dt="2021-07-26T17:27:46.166" v="358" actId="207"/>
          <ac:spMkLst>
            <pc:docMk/>
            <pc:sldMk cId="2807475346" sldId="1418"/>
            <ac:spMk id="80" creationId="{16187EBE-C3F9-43DF-9EDF-F8D42AE49456}"/>
          </ac:spMkLst>
        </pc:spChg>
        <pc:spChg chg="mod">
          <ac:chgData name="Antoine Lefebvre" userId="022ad2ef-a149-4820-b161-0cd910f6ab01" providerId="ADAL" clId="{6E8E7D3B-03B6-4828-A443-8DC21162CA3D}" dt="2021-07-26T17:27:40.478" v="357" actId="207"/>
          <ac:spMkLst>
            <pc:docMk/>
            <pc:sldMk cId="2807475346" sldId="1418"/>
            <ac:spMk id="82" creationId="{6CB11226-46AF-43A9-BFEE-1198201E61BE}"/>
          </ac:spMkLst>
        </pc:spChg>
        <pc:spChg chg="mod">
          <ac:chgData name="Antoine Lefebvre" userId="022ad2ef-a149-4820-b161-0cd910f6ab01" providerId="ADAL" clId="{6E8E7D3B-03B6-4828-A443-8DC21162CA3D}" dt="2021-07-26T17:26:09.918" v="356" actId="207"/>
          <ac:spMkLst>
            <pc:docMk/>
            <pc:sldMk cId="2807475346" sldId="1418"/>
            <ac:spMk id="83" creationId="{765EC177-471F-4C1A-A487-0EA131BCB2B6}"/>
          </ac:spMkLst>
        </pc:spChg>
        <pc:spChg chg="mod">
          <ac:chgData name="Antoine Lefebvre" userId="022ad2ef-a149-4820-b161-0cd910f6ab01" providerId="ADAL" clId="{6E8E7D3B-03B6-4828-A443-8DC21162CA3D}" dt="2021-07-26T17:28:12.895" v="364" actId="207"/>
          <ac:spMkLst>
            <pc:docMk/>
            <pc:sldMk cId="2807475346" sldId="1418"/>
            <ac:spMk id="85" creationId="{F3775E81-85CA-4454-9C54-5C7F42F6BEF1}"/>
          </ac:spMkLst>
        </pc:spChg>
        <pc:spChg chg="mod">
          <ac:chgData name="Antoine Lefebvre" userId="022ad2ef-a149-4820-b161-0cd910f6ab01" providerId="ADAL" clId="{6E8E7D3B-03B6-4828-A443-8DC21162CA3D}" dt="2021-07-26T15:32:29.093" v="80" actId="207"/>
          <ac:spMkLst>
            <pc:docMk/>
            <pc:sldMk cId="2807475346" sldId="1418"/>
            <ac:spMk id="93" creationId="{7780583A-F61F-4830-BD88-7BA4A7875821}"/>
          </ac:spMkLst>
        </pc:spChg>
        <pc:spChg chg="add mod">
          <ac:chgData name="Antoine Lefebvre" userId="022ad2ef-a149-4820-b161-0cd910f6ab01" providerId="ADAL" clId="{6E8E7D3B-03B6-4828-A443-8DC21162CA3D}" dt="2021-07-28T16:20:08.088" v="460" actId="207"/>
          <ac:spMkLst>
            <pc:docMk/>
            <pc:sldMk cId="2807475346" sldId="1418"/>
            <ac:spMk id="106" creationId="{11CA3E5D-ADC0-4322-B0B9-0BD1AFACC92F}"/>
          </ac:spMkLst>
        </pc:spChg>
        <pc:spChg chg="mod">
          <ac:chgData name="Antoine Lefebvre" userId="022ad2ef-a149-4820-b161-0cd910f6ab01" providerId="ADAL" clId="{6E8E7D3B-03B6-4828-A443-8DC21162CA3D}" dt="2021-07-26T15:31:39.218" v="76" actId="1076"/>
          <ac:spMkLst>
            <pc:docMk/>
            <pc:sldMk cId="2807475346" sldId="1418"/>
            <ac:spMk id="116" creationId="{B6479D43-9B7D-4309-9FAD-53EA89951A72}"/>
          </ac:spMkLst>
        </pc:spChg>
        <pc:spChg chg="add mod">
          <ac:chgData name="Antoine Lefebvre" userId="022ad2ef-a149-4820-b161-0cd910f6ab01" providerId="ADAL" clId="{6E8E7D3B-03B6-4828-A443-8DC21162CA3D}" dt="2021-07-28T16:21:08.061" v="475" actId="1076"/>
          <ac:spMkLst>
            <pc:docMk/>
            <pc:sldMk cId="2807475346" sldId="1418"/>
            <ac:spMk id="145" creationId="{58EC38AD-446E-4420-8F35-2502DE761F4B}"/>
          </ac:spMkLst>
        </pc:spChg>
        <pc:spChg chg="mod">
          <ac:chgData name="Antoine Lefebvre" userId="022ad2ef-a149-4820-b161-0cd910f6ab01" providerId="ADAL" clId="{6E8E7D3B-03B6-4828-A443-8DC21162CA3D}" dt="2021-07-26T17:28:36.603" v="366" actId="1076"/>
          <ac:spMkLst>
            <pc:docMk/>
            <pc:sldMk cId="2807475346" sldId="1418"/>
            <ac:spMk id="149" creationId="{A6FFAC60-7185-4B0B-881C-894C33BFF233}"/>
          </ac:spMkLst>
        </pc:spChg>
        <pc:spChg chg="mod">
          <ac:chgData name="Antoine Lefebvre" userId="022ad2ef-a149-4820-b161-0cd910f6ab01" providerId="ADAL" clId="{6E8E7D3B-03B6-4828-A443-8DC21162CA3D}" dt="2021-07-26T17:28:52.871" v="368" actId="1076"/>
          <ac:spMkLst>
            <pc:docMk/>
            <pc:sldMk cId="2807475346" sldId="1418"/>
            <ac:spMk id="150" creationId="{B453AB70-C256-4083-83C1-AC0A579BC453}"/>
          </ac:spMkLst>
        </pc:spChg>
        <pc:spChg chg="mod">
          <ac:chgData name="Antoine Lefebvre" userId="022ad2ef-a149-4820-b161-0cd910f6ab01" providerId="ADAL" clId="{6E8E7D3B-03B6-4828-A443-8DC21162CA3D}" dt="2021-07-26T15:29:45.173" v="67" actId="207"/>
          <ac:spMkLst>
            <pc:docMk/>
            <pc:sldMk cId="2807475346" sldId="1418"/>
            <ac:spMk id="178" creationId="{260154B5-A0EF-4315-9846-B127CC647198}"/>
          </ac:spMkLst>
        </pc:spChg>
        <pc:spChg chg="add mod">
          <ac:chgData name="Antoine Lefebvre" userId="022ad2ef-a149-4820-b161-0cd910f6ab01" providerId="ADAL" clId="{6E8E7D3B-03B6-4828-A443-8DC21162CA3D}" dt="2021-07-26T15:21:28.579" v="59" actId="1076"/>
          <ac:spMkLst>
            <pc:docMk/>
            <pc:sldMk cId="2807475346" sldId="1418"/>
            <ac:spMk id="190" creationId="{3DBDC343-7CC0-43A4-8C0E-62F909D3C42E}"/>
          </ac:spMkLst>
        </pc:spChg>
        <pc:spChg chg="mod">
          <ac:chgData name="Antoine Lefebvre" userId="022ad2ef-a149-4820-b161-0cd910f6ab01" providerId="ADAL" clId="{6E8E7D3B-03B6-4828-A443-8DC21162CA3D}" dt="2021-07-26T15:21:18.185" v="58" actId="404"/>
          <ac:spMkLst>
            <pc:docMk/>
            <pc:sldMk cId="2807475346" sldId="1418"/>
            <ac:spMk id="196" creationId="{5E2460E4-E9AD-4DAC-BE07-F8043FD4F8EE}"/>
          </ac:spMkLst>
        </pc:spChg>
        <pc:picChg chg="mod">
          <ac:chgData name="Antoine Lefebvre" userId="022ad2ef-a149-4820-b161-0cd910f6ab01" providerId="ADAL" clId="{6E8E7D3B-03B6-4828-A443-8DC21162CA3D}" dt="2021-07-26T15:32:01.988" v="79" actId="207"/>
          <ac:picMkLst>
            <pc:docMk/>
            <pc:sldMk cId="2807475346" sldId="1418"/>
            <ac:picMk id="100" creationId="{C99795CA-7D3D-4614-AA6A-2E2AB828D95F}"/>
          </ac:picMkLst>
        </pc:picChg>
      </pc:sldChg>
      <pc:sldChg chg="addSp delSp modSp mod">
        <pc:chgData name="Antoine Lefebvre" userId="022ad2ef-a149-4820-b161-0cd910f6ab01" providerId="ADAL" clId="{6E8E7D3B-03B6-4828-A443-8DC21162CA3D}" dt="2021-07-28T16:32:29.807" v="493" actId="1076"/>
        <pc:sldMkLst>
          <pc:docMk/>
          <pc:sldMk cId="3245973686" sldId="1420"/>
        </pc:sldMkLst>
        <pc:spChg chg="mod">
          <ac:chgData name="Antoine Lefebvre" userId="022ad2ef-a149-4820-b161-0cd910f6ab01" providerId="ADAL" clId="{6E8E7D3B-03B6-4828-A443-8DC21162CA3D}" dt="2021-07-26T14:35:45.834" v="23" actId="13926"/>
          <ac:spMkLst>
            <pc:docMk/>
            <pc:sldMk cId="3245973686" sldId="1420"/>
            <ac:spMk id="7" creationId="{F0035C53-434F-4347-B0A9-4E1FA6419C29}"/>
          </ac:spMkLst>
        </pc:spChg>
        <pc:spChg chg="mod">
          <ac:chgData name="Antoine Lefebvre" userId="022ad2ef-a149-4820-b161-0cd910f6ab01" providerId="ADAL" clId="{6E8E7D3B-03B6-4828-A443-8DC21162CA3D}" dt="2021-07-26T15:40:54.333" v="100" actId="207"/>
          <ac:spMkLst>
            <pc:docMk/>
            <pc:sldMk cId="3245973686" sldId="1420"/>
            <ac:spMk id="8" creationId="{FEABBD52-4BC4-4C93-92DA-1559B93FAB53}"/>
          </ac:spMkLst>
        </pc:spChg>
        <pc:spChg chg="mod">
          <ac:chgData name="Antoine Lefebvre" userId="022ad2ef-a149-4820-b161-0cd910f6ab01" providerId="ADAL" clId="{6E8E7D3B-03B6-4828-A443-8DC21162CA3D}" dt="2021-07-26T15:40:57.053" v="101" actId="207"/>
          <ac:spMkLst>
            <pc:docMk/>
            <pc:sldMk cId="3245973686" sldId="1420"/>
            <ac:spMk id="9" creationId="{209CC638-B74E-40D9-89F4-2C7ADA6D994A}"/>
          </ac:spMkLst>
        </pc:spChg>
        <pc:spChg chg="mod">
          <ac:chgData name="Antoine Lefebvre" userId="022ad2ef-a149-4820-b161-0cd910f6ab01" providerId="ADAL" clId="{6E8E7D3B-03B6-4828-A443-8DC21162CA3D}" dt="2021-07-26T15:41:22.453" v="106" actId="207"/>
          <ac:spMkLst>
            <pc:docMk/>
            <pc:sldMk cId="3245973686" sldId="1420"/>
            <ac:spMk id="10" creationId="{EFD17D87-485A-485C-91D9-93A8D2A3CFB0}"/>
          </ac:spMkLst>
        </pc:spChg>
        <pc:spChg chg="mod">
          <ac:chgData name="Antoine Lefebvre" userId="022ad2ef-a149-4820-b161-0cd910f6ab01" providerId="ADAL" clId="{6E8E7D3B-03B6-4828-A443-8DC21162CA3D}" dt="2021-07-26T15:41:02.117" v="102" actId="207"/>
          <ac:spMkLst>
            <pc:docMk/>
            <pc:sldMk cId="3245973686" sldId="1420"/>
            <ac:spMk id="11" creationId="{A28DF93C-4343-4214-96BE-C1029633A62A}"/>
          </ac:spMkLst>
        </pc:spChg>
        <pc:spChg chg="mod">
          <ac:chgData name="Antoine Lefebvre" userId="022ad2ef-a149-4820-b161-0cd910f6ab01" providerId="ADAL" clId="{6E8E7D3B-03B6-4828-A443-8DC21162CA3D}" dt="2021-07-26T15:41:05.886" v="103" actId="207"/>
          <ac:spMkLst>
            <pc:docMk/>
            <pc:sldMk cId="3245973686" sldId="1420"/>
            <ac:spMk id="12" creationId="{C60807EE-2063-4F50-A7EC-EFA010D41E95}"/>
          </ac:spMkLst>
        </pc:spChg>
        <pc:spChg chg="mod">
          <ac:chgData name="Antoine Lefebvre" userId="022ad2ef-a149-4820-b161-0cd910f6ab01" providerId="ADAL" clId="{6E8E7D3B-03B6-4828-A443-8DC21162CA3D}" dt="2021-07-26T15:35:00.597" v="84" actId="207"/>
          <ac:spMkLst>
            <pc:docMk/>
            <pc:sldMk cId="3245973686" sldId="1420"/>
            <ac:spMk id="15" creationId="{00664B92-C5DE-4E23-98B7-E031EB081B66}"/>
          </ac:spMkLst>
        </pc:spChg>
        <pc:spChg chg="mod">
          <ac:chgData name="Antoine Lefebvre" userId="022ad2ef-a149-4820-b161-0cd910f6ab01" providerId="ADAL" clId="{6E8E7D3B-03B6-4828-A443-8DC21162CA3D}" dt="2021-07-26T15:36:53.021" v="97" actId="207"/>
          <ac:spMkLst>
            <pc:docMk/>
            <pc:sldMk cId="3245973686" sldId="1420"/>
            <ac:spMk id="16" creationId="{EF38323A-E5B3-4FFA-90B5-4154E9C2BB1C}"/>
          </ac:spMkLst>
        </pc:spChg>
        <pc:spChg chg="mod">
          <ac:chgData name="Antoine Lefebvre" userId="022ad2ef-a149-4820-b161-0cd910f6ab01" providerId="ADAL" clId="{6E8E7D3B-03B6-4828-A443-8DC21162CA3D}" dt="2021-07-26T15:34:56.221" v="83" actId="207"/>
          <ac:spMkLst>
            <pc:docMk/>
            <pc:sldMk cId="3245973686" sldId="1420"/>
            <ac:spMk id="27" creationId="{16F55574-9AB9-407B-BA64-71013A303632}"/>
          </ac:spMkLst>
        </pc:spChg>
        <pc:spChg chg="mod">
          <ac:chgData name="Antoine Lefebvre" userId="022ad2ef-a149-4820-b161-0cd910f6ab01" providerId="ADAL" clId="{6E8E7D3B-03B6-4828-A443-8DC21162CA3D}" dt="2021-07-26T15:35:27.781" v="88" actId="207"/>
          <ac:spMkLst>
            <pc:docMk/>
            <pc:sldMk cId="3245973686" sldId="1420"/>
            <ac:spMk id="30" creationId="{1D28F17D-FE53-4B6E-ABC4-874D5F79B5D3}"/>
          </ac:spMkLst>
        </pc:spChg>
        <pc:spChg chg="mod">
          <ac:chgData name="Antoine Lefebvre" userId="022ad2ef-a149-4820-b161-0cd910f6ab01" providerId="ADAL" clId="{6E8E7D3B-03B6-4828-A443-8DC21162CA3D}" dt="2021-07-26T15:42:55.574" v="117" actId="207"/>
          <ac:spMkLst>
            <pc:docMk/>
            <pc:sldMk cId="3245973686" sldId="1420"/>
            <ac:spMk id="61" creationId="{7D81C4EA-D1A4-4879-81FB-596F2C69A910}"/>
          </ac:spMkLst>
        </pc:spChg>
        <pc:spChg chg="mod">
          <ac:chgData name="Antoine Lefebvre" userId="022ad2ef-a149-4820-b161-0cd910f6ab01" providerId="ADAL" clId="{6E8E7D3B-03B6-4828-A443-8DC21162CA3D}" dt="2021-07-26T15:43:15.414" v="121" actId="207"/>
          <ac:spMkLst>
            <pc:docMk/>
            <pc:sldMk cId="3245973686" sldId="1420"/>
            <ac:spMk id="62" creationId="{DA10D201-21C9-40F2-97B5-0506AADCE0FD}"/>
          </ac:spMkLst>
        </pc:spChg>
        <pc:spChg chg="mod">
          <ac:chgData name="Antoine Lefebvre" userId="022ad2ef-a149-4820-b161-0cd910f6ab01" providerId="ADAL" clId="{6E8E7D3B-03B6-4828-A443-8DC21162CA3D}" dt="2021-07-26T15:35:44.821" v="90" actId="207"/>
          <ac:spMkLst>
            <pc:docMk/>
            <pc:sldMk cId="3245973686" sldId="1420"/>
            <ac:spMk id="63" creationId="{B4B12573-BA4B-4469-9A0F-30CF81880587}"/>
          </ac:spMkLst>
        </pc:spChg>
        <pc:spChg chg="mod">
          <ac:chgData name="Antoine Lefebvre" userId="022ad2ef-a149-4820-b161-0cd910f6ab01" providerId="ADAL" clId="{6E8E7D3B-03B6-4828-A443-8DC21162CA3D}" dt="2021-07-26T15:35:57.509" v="92" actId="207"/>
          <ac:spMkLst>
            <pc:docMk/>
            <pc:sldMk cId="3245973686" sldId="1420"/>
            <ac:spMk id="67" creationId="{576890DD-373D-484A-B112-4224E96616E6}"/>
          </ac:spMkLst>
        </pc:spChg>
        <pc:spChg chg="mod">
          <ac:chgData name="Antoine Lefebvre" userId="022ad2ef-a149-4820-b161-0cd910f6ab01" providerId="ADAL" clId="{6E8E7D3B-03B6-4828-A443-8DC21162CA3D}" dt="2021-07-26T15:36:39.243" v="95" actId="207"/>
          <ac:spMkLst>
            <pc:docMk/>
            <pc:sldMk cId="3245973686" sldId="1420"/>
            <ac:spMk id="70" creationId="{5AD23C68-5CE1-4ADC-972A-20898AF344B9}"/>
          </ac:spMkLst>
        </pc:spChg>
        <pc:spChg chg="mod">
          <ac:chgData name="Antoine Lefebvre" userId="022ad2ef-a149-4820-b161-0cd910f6ab01" providerId="ADAL" clId="{6E8E7D3B-03B6-4828-A443-8DC21162CA3D}" dt="2021-07-26T15:36:27.914" v="94" actId="207"/>
          <ac:spMkLst>
            <pc:docMk/>
            <pc:sldMk cId="3245973686" sldId="1420"/>
            <ac:spMk id="71" creationId="{CF7CF594-7568-4F7E-B767-06067288D964}"/>
          </ac:spMkLst>
        </pc:spChg>
        <pc:spChg chg="mod">
          <ac:chgData name="Antoine Lefebvre" userId="022ad2ef-a149-4820-b161-0cd910f6ab01" providerId="ADAL" clId="{6E8E7D3B-03B6-4828-A443-8DC21162CA3D}" dt="2021-07-26T15:41:56.916" v="109" actId="207"/>
          <ac:spMkLst>
            <pc:docMk/>
            <pc:sldMk cId="3245973686" sldId="1420"/>
            <ac:spMk id="74" creationId="{40155091-8CBB-4769-AAB4-6890201EB292}"/>
          </ac:spMkLst>
        </pc:spChg>
        <pc:spChg chg="mod">
          <ac:chgData name="Antoine Lefebvre" userId="022ad2ef-a149-4820-b161-0cd910f6ab01" providerId="ADAL" clId="{6E8E7D3B-03B6-4828-A443-8DC21162CA3D}" dt="2021-07-26T15:41:53.860" v="108" actId="207"/>
          <ac:spMkLst>
            <pc:docMk/>
            <pc:sldMk cId="3245973686" sldId="1420"/>
            <ac:spMk id="75" creationId="{91FFB538-AF1A-4BED-A573-9A015A261713}"/>
          </ac:spMkLst>
        </pc:spChg>
        <pc:spChg chg="mod">
          <ac:chgData name="Antoine Lefebvre" userId="022ad2ef-a149-4820-b161-0cd910f6ab01" providerId="ADAL" clId="{6E8E7D3B-03B6-4828-A443-8DC21162CA3D}" dt="2021-07-26T15:42:23.084" v="114" actId="207"/>
          <ac:spMkLst>
            <pc:docMk/>
            <pc:sldMk cId="3245973686" sldId="1420"/>
            <ac:spMk id="76" creationId="{284B2456-165D-4029-8D6A-8F4FAB26AD99}"/>
          </ac:spMkLst>
        </pc:spChg>
        <pc:spChg chg="mod">
          <ac:chgData name="Antoine Lefebvre" userId="022ad2ef-a149-4820-b161-0cd910f6ab01" providerId="ADAL" clId="{6E8E7D3B-03B6-4828-A443-8DC21162CA3D}" dt="2021-07-26T15:42:03.117" v="110" actId="207"/>
          <ac:spMkLst>
            <pc:docMk/>
            <pc:sldMk cId="3245973686" sldId="1420"/>
            <ac:spMk id="77" creationId="{3B5C9F87-DAE4-46DB-A3BC-FF7119907125}"/>
          </ac:spMkLst>
        </pc:spChg>
        <pc:spChg chg="mod">
          <ac:chgData name="Antoine Lefebvre" userId="022ad2ef-a149-4820-b161-0cd910f6ab01" providerId="ADAL" clId="{6E8E7D3B-03B6-4828-A443-8DC21162CA3D}" dt="2021-07-26T15:44:04.630" v="128" actId="207"/>
          <ac:spMkLst>
            <pc:docMk/>
            <pc:sldMk cId="3245973686" sldId="1420"/>
            <ac:spMk id="81" creationId="{D2542928-D229-4D5A-B6CB-2CFF6781D33B}"/>
          </ac:spMkLst>
        </pc:spChg>
        <pc:spChg chg="mod">
          <ac:chgData name="Antoine Lefebvre" userId="022ad2ef-a149-4820-b161-0cd910f6ab01" providerId="ADAL" clId="{6E8E7D3B-03B6-4828-A443-8DC21162CA3D}" dt="2021-07-26T15:43:29.884" v="124" actId="207"/>
          <ac:spMkLst>
            <pc:docMk/>
            <pc:sldMk cId="3245973686" sldId="1420"/>
            <ac:spMk id="82" creationId="{C7EB613E-11FE-4944-A03E-D4BD83A20188}"/>
          </ac:spMkLst>
        </pc:spChg>
        <pc:spChg chg="mod">
          <ac:chgData name="Antoine Lefebvre" userId="022ad2ef-a149-4820-b161-0cd910f6ab01" providerId="ADAL" clId="{6E8E7D3B-03B6-4828-A443-8DC21162CA3D}" dt="2021-07-26T15:45:27.980" v="134" actId="207"/>
          <ac:spMkLst>
            <pc:docMk/>
            <pc:sldMk cId="3245973686" sldId="1420"/>
            <ac:spMk id="83" creationId="{6A371AAB-A616-47A7-97D3-FBAD3B52DC3E}"/>
          </ac:spMkLst>
        </pc:spChg>
        <pc:spChg chg="mod">
          <ac:chgData name="Antoine Lefebvre" userId="022ad2ef-a149-4820-b161-0cd910f6ab01" providerId="ADAL" clId="{6E8E7D3B-03B6-4828-A443-8DC21162CA3D}" dt="2021-07-26T15:45:19.692" v="131" actId="207"/>
          <ac:spMkLst>
            <pc:docMk/>
            <pc:sldMk cId="3245973686" sldId="1420"/>
            <ac:spMk id="95" creationId="{E2E534B9-0F5C-45E6-8963-727BA6573D4B}"/>
          </ac:spMkLst>
        </pc:spChg>
        <pc:spChg chg="mod">
          <ac:chgData name="Antoine Lefebvre" userId="022ad2ef-a149-4820-b161-0cd910f6ab01" providerId="ADAL" clId="{6E8E7D3B-03B6-4828-A443-8DC21162CA3D}" dt="2021-07-26T15:45:23.550" v="132" actId="207"/>
          <ac:spMkLst>
            <pc:docMk/>
            <pc:sldMk cId="3245973686" sldId="1420"/>
            <ac:spMk id="96" creationId="{DF14818D-629B-4DB6-9878-5EDCEA865984}"/>
          </ac:spMkLst>
        </pc:spChg>
        <pc:spChg chg="mod">
          <ac:chgData name="Antoine Lefebvre" userId="022ad2ef-a149-4820-b161-0cd910f6ab01" providerId="ADAL" clId="{6E8E7D3B-03B6-4828-A443-8DC21162CA3D}" dt="2021-07-26T15:45:16.454" v="130" actId="207"/>
          <ac:spMkLst>
            <pc:docMk/>
            <pc:sldMk cId="3245973686" sldId="1420"/>
            <ac:spMk id="97" creationId="{FB101704-61E1-4BD2-A74C-5C84FD65B732}"/>
          </ac:spMkLst>
        </pc:spChg>
        <pc:spChg chg="mod">
          <ac:chgData name="Antoine Lefebvre" userId="022ad2ef-a149-4820-b161-0cd910f6ab01" providerId="ADAL" clId="{6E8E7D3B-03B6-4828-A443-8DC21162CA3D}" dt="2021-07-26T15:44:15.670" v="129" actId="1076"/>
          <ac:spMkLst>
            <pc:docMk/>
            <pc:sldMk cId="3245973686" sldId="1420"/>
            <ac:spMk id="130" creationId="{773ED230-7285-4121-ADAB-E1D9370D37A3}"/>
          </ac:spMkLst>
        </pc:spChg>
        <pc:spChg chg="mod">
          <ac:chgData name="Antoine Lefebvre" userId="022ad2ef-a149-4820-b161-0cd910f6ab01" providerId="ADAL" clId="{6E8E7D3B-03B6-4828-A443-8DC21162CA3D}" dt="2021-07-26T15:43:39.541" v="126" actId="1076"/>
          <ac:spMkLst>
            <pc:docMk/>
            <pc:sldMk cId="3245973686" sldId="1420"/>
            <ac:spMk id="131" creationId="{AE83C82E-57F3-4321-BFE9-BE03554E14E9}"/>
          </ac:spMkLst>
        </pc:spChg>
        <pc:spChg chg="mod">
          <ac:chgData name="Antoine Lefebvre" userId="022ad2ef-a149-4820-b161-0cd910f6ab01" providerId="ADAL" clId="{6E8E7D3B-03B6-4828-A443-8DC21162CA3D}" dt="2021-07-26T15:43:34.350" v="125" actId="1076"/>
          <ac:spMkLst>
            <pc:docMk/>
            <pc:sldMk cId="3245973686" sldId="1420"/>
            <ac:spMk id="132" creationId="{EB95EC4B-6FB6-4134-A6B7-6210546F1B0C}"/>
          </ac:spMkLst>
        </pc:spChg>
        <pc:spChg chg="mod">
          <ac:chgData name="Antoine Lefebvre" userId="022ad2ef-a149-4820-b161-0cd910f6ab01" providerId="ADAL" clId="{6E8E7D3B-03B6-4828-A443-8DC21162CA3D}" dt="2021-07-26T15:42:28.652" v="115" actId="1076"/>
          <ac:spMkLst>
            <pc:docMk/>
            <pc:sldMk cId="3245973686" sldId="1420"/>
            <ac:spMk id="139" creationId="{8ED33593-5896-4B19-BDF1-E6455BD42877}"/>
          </ac:spMkLst>
        </pc:spChg>
        <pc:spChg chg="mod">
          <ac:chgData name="Antoine Lefebvre" userId="022ad2ef-a149-4820-b161-0cd910f6ab01" providerId="ADAL" clId="{6E8E7D3B-03B6-4828-A443-8DC21162CA3D}" dt="2021-07-26T15:42:13.535" v="112" actId="1076"/>
          <ac:spMkLst>
            <pc:docMk/>
            <pc:sldMk cId="3245973686" sldId="1420"/>
            <ac:spMk id="140" creationId="{CCEFB64D-A169-466D-B965-D6FD07ADBFA3}"/>
          </ac:spMkLst>
        </pc:spChg>
        <pc:spChg chg="mod">
          <ac:chgData name="Antoine Lefebvre" userId="022ad2ef-a149-4820-b161-0cd910f6ab01" providerId="ADAL" clId="{6E8E7D3B-03B6-4828-A443-8DC21162CA3D}" dt="2021-07-26T08:20:33.667" v="4" actId="207"/>
          <ac:spMkLst>
            <pc:docMk/>
            <pc:sldMk cId="3245973686" sldId="1420"/>
            <ac:spMk id="145" creationId="{CFDD1B55-7541-4050-910A-F7FE324161E6}"/>
          </ac:spMkLst>
        </pc:spChg>
        <pc:spChg chg="mod">
          <ac:chgData name="Antoine Lefebvre" userId="022ad2ef-a149-4820-b161-0cd910f6ab01" providerId="ADAL" clId="{6E8E7D3B-03B6-4828-A443-8DC21162CA3D}" dt="2021-07-26T15:37:00.108" v="98" actId="1076"/>
          <ac:spMkLst>
            <pc:docMk/>
            <pc:sldMk cId="3245973686" sldId="1420"/>
            <ac:spMk id="146" creationId="{B91E0CB1-D275-4737-9855-4677C4BF1846}"/>
          </ac:spMkLst>
        </pc:spChg>
        <pc:spChg chg="mod">
          <ac:chgData name="Antoine Lefebvre" userId="022ad2ef-a149-4820-b161-0cd910f6ab01" providerId="ADAL" clId="{6E8E7D3B-03B6-4828-A443-8DC21162CA3D}" dt="2021-07-26T15:41:13.341" v="104" actId="1076"/>
          <ac:spMkLst>
            <pc:docMk/>
            <pc:sldMk cId="3245973686" sldId="1420"/>
            <ac:spMk id="148" creationId="{5A661F0D-BE5B-4F90-8FA7-252960873317}"/>
          </ac:spMkLst>
        </pc:spChg>
        <pc:spChg chg="mod">
          <ac:chgData name="Antoine Lefebvre" userId="022ad2ef-a149-4820-b161-0cd910f6ab01" providerId="ADAL" clId="{6E8E7D3B-03B6-4828-A443-8DC21162CA3D}" dt="2021-07-26T15:41:29.900" v="107" actId="1076"/>
          <ac:spMkLst>
            <pc:docMk/>
            <pc:sldMk cId="3245973686" sldId="1420"/>
            <ac:spMk id="149" creationId="{54D14AA9-FA58-4956-B9F3-B68C9F5B00B3}"/>
          </ac:spMkLst>
        </pc:spChg>
        <pc:spChg chg="mod">
          <ac:chgData name="Antoine Lefebvre" userId="022ad2ef-a149-4820-b161-0cd910f6ab01" providerId="ADAL" clId="{6E8E7D3B-03B6-4828-A443-8DC21162CA3D}" dt="2021-07-26T15:36:02.772" v="93" actId="1076"/>
          <ac:spMkLst>
            <pc:docMk/>
            <pc:sldMk cId="3245973686" sldId="1420"/>
            <ac:spMk id="159" creationId="{CE62812F-3804-49C4-85CC-59B9A3A63221}"/>
          </ac:spMkLst>
        </pc:spChg>
        <pc:spChg chg="mod">
          <ac:chgData name="Antoine Lefebvre" userId="022ad2ef-a149-4820-b161-0cd910f6ab01" providerId="ADAL" clId="{6E8E7D3B-03B6-4828-A443-8DC21162CA3D}" dt="2021-07-26T17:44:29.848" v="375" actId="1076"/>
          <ac:spMkLst>
            <pc:docMk/>
            <pc:sldMk cId="3245973686" sldId="1420"/>
            <ac:spMk id="160" creationId="{B7446DCA-20AD-4C40-8648-4958AE628D06}"/>
          </ac:spMkLst>
        </pc:spChg>
        <pc:spChg chg="mod">
          <ac:chgData name="Antoine Lefebvre" userId="022ad2ef-a149-4820-b161-0cd910f6ab01" providerId="ADAL" clId="{6E8E7D3B-03B6-4828-A443-8DC21162CA3D}" dt="2021-07-26T16:50:52.858" v="295" actId="1076"/>
          <ac:spMkLst>
            <pc:docMk/>
            <pc:sldMk cId="3245973686" sldId="1420"/>
            <ac:spMk id="170" creationId="{F124F715-F29B-4497-AAE6-F1628BC89CC9}"/>
          </ac:spMkLst>
        </pc:spChg>
        <pc:spChg chg="mod">
          <ac:chgData name="Antoine Lefebvre" userId="022ad2ef-a149-4820-b161-0cd910f6ab01" providerId="ADAL" clId="{6E8E7D3B-03B6-4828-A443-8DC21162CA3D}" dt="2021-07-26T15:43:00.181" v="118" actId="1076"/>
          <ac:spMkLst>
            <pc:docMk/>
            <pc:sldMk cId="3245973686" sldId="1420"/>
            <ac:spMk id="181" creationId="{DE7C4841-3E6B-4A07-9A6F-33DA8C1AF3B2}"/>
          </ac:spMkLst>
        </pc:spChg>
        <pc:spChg chg="mod">
          <ac:chgData name="Antoine Lefebvre" userId="022ad2ef-a149-4820-b161-0cd910f6ab01" providerId="ADAL" clId="{6E8E7D3B-03B6-4828-A443-8DC21162CA3D}" dt="2021-07-26T15:35:33.100" v="89" actId="1076"/>
          <ac:spMkLst>
            <pc:docMk/>
            <pc:sldMk cId="3245973686" sldId="1420"/>
            <ac:spMk id="188" creationId="{BB4C7282-3589-4C13-8858-099A3A277234}"/>
          </ac:spMkLst>
        </pc:spChg>
        <pc:spChg chg="add mod">
          <ac:chgData name="Antoine Lefebvre" userId="022ad2ef-a149-4820-b161-0cd910f6ab01" providerId="ADAL" clId="{6E8E7D3B-03B6-4828-A443-8DC21162CA3D}" dt="2021-07-27T08:36:42.484" v="422" actId="1076"/>
          <ac:spMkLst>
            <pc:docMk/>
            <pc:sldMk cId="3245973686" sldId="1420"/>
            <ac:spMk id="197" creationId="{EE441C93-752A-42FF-B7AC-C228227444B3}"/>
          </ac:spMkLst>
        </pc:spChg>
        <pc:spChg chg="add mod">
          <ac:chgData name="Antoine Lefebvre" userId="022ad2ef-a149-4820-b161-0cd910f6ab01" providerId="ADAL" clId="{6E8E7D3B-03B6-4828-A443-8DC21162CA3D}" dt="2021-07-28T16:31:27.715" v="480" actId="2085"/>
          <ac:spMkLst>
            <pc:docMk/>
            <pc:sldMk cId="3245973686" sldId="1420"/>
            <ac:spMk id="198" creationId="{A3FFFB33-F7AF-4657-92CA-8D889C558022}"/>
          </ac:spMkLst>
        </pc:spChg>
        <pc:spChg chg="add del mod">
          <ac:chgData name="Antoine Lefebvre" userId="022ad2ef-a149-4820-b161-0cd910f6ab01" providerId="ADAL" clId="{6E8E7D3B-03B6-4828-A443-8DC21162CA3D}" dt="2021-07-26T17:44:20.152" v="374" actId="478"/>
          <ac:spMkLst>
            <pc:docMk/>
            <pc:sldMk cId="3245973686" sldId="1420"/>
            <ac:spMk id="198" creationId="{D7493379-5D58-4112-BD11-1E0A63A65B61}"/>
          </ac:spMkLst>
        </pc:spChg>
        <pc:spChg chg="add del mod ord">
          <ac:chgData name="Antoine Lefebvre" userId="022ad2ef-a149-4820-b161-0cd910f6ab01" providerId="ADAL" clId="{6E8E7D3B-03B6-4828-A443-8DC21162CA3D}" dt="2021-07-26T16:48:01.140" v="285" actId="478"/>
          <ac:spMkLst>
            <pc:docMk/>
            <pc:sldMk cId="3245973686" sldId="1420"/>
            <ac:spMk id="199" creationId="{71E1B25C-20EB-4F1C-87B5-A478C1C249FC}"/>
          </ac:spMkLst>
        </pc:spChg>
        <pc:spChg chg="add mod">
          <ac:chgData name="Antoine Lefebvre" userId="022ad2ef-a149-4820-b161-0cd910f6ab01" providerId="ADAL" clId="{6E8E7D3B-03B6-4828-A443-8DC21162CA3D}" dt="2021-07-28T16:32:29.807" v="493" actId="1076"/>
          <ac:spMkLst>
            <pc:docMk/>
            <pc:sldMk cId="3245973686" sldId="1420"/>
            <ac:spMk id="199" creationId="{BDB580F6-E01C-42E1-ACEE-09A87B8811E7}"/>
          </ac:spMkLst>
        </pc:spChg>
        <pc:spChg chg="add del">
          <ac:chgData name="Antoine Lefebvre" userId="022ad2ef-a149-4820-b161-0cd910f6ab01" providerId="ADAL" clId="{6E8E7D3B-03B6-4828-A443-8DC21162CA3D}" dt="2021-07-26T16:45:35.100" v="259" actId="11529"/>
          <ac:spMkLst>
            <pc:docMk/>
            <pc:sldMk cId="3245973686" sldId="1420"/>
            <ac:spMk id="200" creationId="{A6D83124-FBFA-4D14-9DA7-6CD6A8586836}"/>
          </ac:spMkLst>
        </pc:spChg>
        <pc:spChg chg="add del mod">
          <ac:chgData name="Antoine Lefebvre" userId="022ad2ef-a149-4820-b161-0cd910f6ab01" providerId="ADAL" clId="{6E8E7D3B-03B6-4828-A443-8DC21162CA3D}" dt="2021-07-26T17:17:41.761" v="353" actId="478"/>
          <ac:spMkLst>
            <pc:docMk/>
            <pc:sldMk cId="3245973686" sldId="1420"/>
            <ac:spMk id="201" creationId="{032D3E3D-93A8-441C-A3C9-3A6991DDF6C9}"/>
          </ac:spMkLst>
        </pc:spChg>
        <pc:spChg chg="add del">
          <ac:chgData name="Antoine Lefebvre" userId="022ad2ef-a149-4820-b161-0cd910f6ab01" providerId="ADAL" clId="{6E8E7D3B-03B6-4828-A443-8DC21162CA3D}" dt="2021-07-26T16:47:10.162" v="268" actId="22"/>
          <ac:spMkLst>
            <pc:docMk/>
            <pc:sldMk cId="3245973686" sldId="1420"/>
            <ac:spMk id="203" creationId="{9FB9AD1F-CFEE-42B5-A998-DB7C0B1720F4}"/>
          </ac:spMkLst>
        </pc:spChg>
        <pc:spChg chg="add del mod">
          <ac:chgData name="Antoine Lefebvre" userId="022ad2ef-a149-4820-b161-0cd910f6ab01" providerId="ADAL" clId="{6E8E7D3B-03B6-4828-A443-8DC21162CA3D}" dt="2021-07-26T17:17:41.779" v="355"/>
          <ac:spMkLst>
            <pc:docMk/>
            <pc:sldMk cId="3245973686" sldId="1420"/>
            <ac:spMk id="204" creationId="{5A5104BA-2A46-40FC-B546-A87185F39795}"/>
          </ac:spMkLst>
        </pc:spChg>
        <pc:spChg chg="add del">
          <ac:chgData name="Antoine Lefebvre" userId="022ad2ef-a149-4820-b161-0cd910f6ab01" providerId="ADAL" clId="{6E8E7D3B-03B6-4828-A443-8DC21162CA3D}" dt="2021-07-26T16:49:00.073" v="287" actId="11529"/>
          <ac:spMkLst>
            <pc:docMk/>
            <pc:sldMk cId="3245973686" sldId="1420"/>
            <ac:spMk id="205" creationId="{5A6747E0-973C-467B-9714-612EEACE5D9A}"/>
          </ac:spMkLst>
        </pc:spChg>
        <pc:spChg chg="add del">
          <ac:chgData name="Antoine Lefebvre" userId="022ad2ef-a149-4820-b161-0cd910f6ab01" providerId="ADAL" clId="{6E8E7D3B-03B6-4828-A443-8DC21162CA3D}" dt="2021-07-26T16:49:40.064" v="289" actId="11529"/>
          <ac:spMkLst>
            <pc:docMk/>
            <pc:sldMk cId="3245973686" sldId="1420"/>
            <ac:spMk id="206" creationId="{252D8E80-4FB3-474A-8CC7-C651C0539624}"/>
          </ac:spMkLst>
        </pc:spChg>
        <pc:spChg chg="add del">
          <ac:chgData name="Antoine Lefebvre" userId="022ad2ef-a149-4820-b161-0cd910f6ab01" providerId="ADAL" clId="{6E8E7D3B-03B6-4828-A443-8DC21162CA3D}" dt="2021-07-26T16:50:00.109" v="291" actId="11529"/>
          <ac:spMkLst>
            <pc:docMk/>
            <pc:sldMk cId="3245973686" sldId="1420"/>
            <ac:spMk id="207" creationId="{CB99A049-C400-436D-8FF5-D97C13FCFFA5}"/>
          </ac:spMkLst>
        </pc:spChg>
        <pc:spChg chg="add del mod">
          <ac:chgData name="Antoine Lefebvre" userId="022ad2ef-a149-4820-b161-0cd910f6ab01" providerId="ADAL" clId="{6E8E7D3B-03B6-4828-A443-8DC21162CA3D}" dt="2021-07-26T17:17:38.720" v="351" actId="478"/>
          <ac:spMkLst>
            <pc:docMk/>
            <pc:sldMk cId="3245973686" sldId="1420"/>
            <ac:spMk id="208" creationId="{C4BAF8D5-78DB-4ED2-9783-635D40903840}"/>
          </ac:spMkLst>
        </pc:spChg>
        <pc:spChg chg="add del mod">
          <ac:chgData name="Antoine Lefebvre" userId="022ad2ef-a149-4820-b161-0cd910f6ab01" providerId="ADAL" clId="{6E8E7D3B-03B6-4828-A443-8DC21162CA3D}" dt="2021-07-26T17:17:37.680" v="350" actId="478"/>
          <ac:spMkLst>
            <pc:docMk/>
            <pc:sldMk cId="3245973686" sldId="1420"/>
            <ac:spMk id="209" creationId="{86BB16CD-C7DB-4762-BE26-960CB681784A}"/>
          </ac:spMkLst>
        </pc:spChg>
        <pc:spChg chg="add del">
          <ac:chgData name="Antoine Lefebvre" userId="022ad2ef-a149-4820-b161-0cd910f6ab01" providerId="ADAL" clId="{6E8E7D3B-03B6-4828-A443-8DC21162CA3D}" dt="2021-07-26T16:53:37.701" v="307" actId="11529"/>
          <ac:spMkLst>
            <pc:docMk/>
            <pc:sldMk cId="3245973686" sldId="1420"/>
            <ac:spMk id="210" creationId="{D13253F5-D461-4510-A70B-03EFDEC97758}"/>
          </ac:spMkLst>
        </pc:spChg>
        <pc:grpChg chg="mod">
          <ac:chgData name="Antoine Lefebvre" userId="022ad2ef-a149-4820-b161-0cd910f6ab01" providerId="ADAL" clId="{6E8E7D3B-03B6-4828-A443-8DC21162CA3D}" dt="2021-07-28T16:28:35.369" v="477" actId="1076"/>
          <ac:grpSpMkLst>
            <pc:docMk/>
            <pc:sldMk cId="3245973686" sldId="1420"/>
            <ac:grpSpMk id="190" creationId="{61EA9791-BE53-402D-B62A-BFE5016C810B}"/>
          </ac:grpSpMkLst>
        </pc:grpChg>
      </pc:sldChg>
      <pc:sldChg chg="delSp modSp mod">
        <pc:chgData name="Antoine Lefebvre" userId="022ad2ef-a149-4820-b161-0cd910f6ab01" providerId="ADAL" clId="{6E8E7D3B-03B6-4828-A443-8DC21162CA3D}" dt="2021-07-26T15:49:26.100" v="170" actId="1076"/>
        <pc:sldMkLst>
          <pc:docMk/>
          <pc:sldMk cId="1320946993" sldId="1422"/>
        </pc:sldMkLst>
        <pc:spChg chg="mod">
          <ac:chgData name="Antoine Lefebvre" userId="022ad2ef-a149-4820-b161-0cd910f6ab01" providerId="ADAL" clId="{6E8E7D3B-03B6-4828-A443-8DC21162CA3D}" dt="2021-07-26T15:47:01.888" v="139" actId="1076"/>
          <ac:spMkLst>
            <pc:docMk/>
            <pc:sldMk cId="1320946993" sldId="1422"/>
            <ac:spMk id="8" creationId="{6B9BE820-CB6B-459F-9727-310CD707EFFA}"/>
          </ac:spMkLst>
        </pc:spChg>
        <pc:spChg chg="mod">
          <ac:chgData name="Antoine Lefebvre" userId="022ad2ef-a149-4820-b161-0cd910f6ab01" providerId="ADAL" clId="{6E8E7D3B-03B6-4828-A443-8DC21162CA3D}" dt="2021-07-26T15:47:27.062" v="141" actId="207"/>
          <ac:spMkLst>
            <pc:docMk/>
            <pc:sldMk cId="1320946993" sldId="1422"/>
            <ac:spMk id="23" creationId="{EC6AB999-779D-4195-BCE8-D9F79B9CBBD7}"/>
          </ac:spMkLst>
        </pc:spChg>
        <pc:spChg chg="mod">
          <ac:chgData name="Antoine Lefebvre" userId="022ad2ef-a149-4820-b161-0cd910f6ab01" providerId="ADAL" clId="{6E8E7D3B-03B6-4828-A443-8DC21162CA3D}" dt="2021-07-26T15:48:40.710" v="147" actId="207"/>
          <ac:spMkLst>
            <pc:docMk/>
            <pc:sldMk cId="1320946993" sldId="1422"/>
            <ac:spMk id="24" creationId="{481CD395-7D0A-4E73-8783-913243FFFB20}"/>
          </ac:spMkLst>
        </pc:spChg>
        <pc:spChg chg="mod">
          <ac:chgData name="Antoine Lefebvre" userId="022ad2ef-a149-4820-b161-0cd910f6ab01" providerId="ADAL" clId="{6E8E7D3B-03B6-4828-A443-8DC21162CA3D}" dt="2021-07-26T15:48:43.973" v="148" actId="207"/>
          <ac:spMkLst>
            <pc:docMk/>
            <pc:sldMk cId="1320946993" sldId="1422"/>
            <ac:spMk id="26" creationId="{A3132CB7-021D-4D23-87B9-09B63278C957}"/>
          </ac:spMkLst>
        </pc:spChg>
        <pc:spChg chg="mod">
          <ac:chgData name="Antoine Lefebvre" userId="022ad2ef-a149-4820-b161-0cd910f6ab01" providerId="ADAL" clId="{6E8E7D3B-03B6-4828-A443-8DC21162CA3D}" dt="2021-07-26T15:48:37.670" v="146" actId="207"/>
          <ac:spMkLst>
            <pc:docMk/>
            <pc:sldMk cId="1320946993" sldId="1422"/>
            <ac:spMk id="37" creationId="{3B049182-C1F1-4F76-A8B7-0C82E6398C6F}"/>
          </ac:spMkLst>
        </pc:spChg>
        <pc:spChg chg="mod">
          <ac:chgData name="Antoine Lefebvre" userId="022ad2ef-a149-4820-b161-0cd910f6ab01" providerId="ADAL" clId="{6E8E7D3B-03B6-4828-A443-8DC21162CA3D}" dt="2021-07-26T15:47:53.604" v="142" actId="207"/>
          <ac:spMkLst>
            <pc:docMk/>
            <pc:sldMk cId="1320946993" sldId="1422"/>
            <ac:spMk id="101" creationId="{B7D10374-73D5-4037-914F-E7D47229E828}"/>
          </ac:spMkLst>
        </pc:spChg>
        <pc:spChg chg="mod">
          <ac:chgData name="Antoine Lefebvre" userId="022ad2ef-a149-4820-b161-0cd910f6ab01" providerId="ADAL" clId="{6E8E7D3B-03B6-4828-A443-8DC21162CA3D}" dt="2021-07-26T15:48:11.131" v="143" actId="207"/>
          <ac:spMkLst>
            <pc:docMk/>
            <pc:sldMk cId="1320946993" sldId="1422"/>
            <ac:spMk id="109" creationId="{6D7365C5-B853-49C7-B367-3008CB984B5D}"/>
          </ac:spMkLst>
        </pc:spChg>
        <pc:spChg chg="mod">
          <ac:chgData name="Antoine Lefebvre" userId="022ad2ef-a149-4820-b161-0cd910f6ab01" providerId="ADAL" clId="{6E8E7D3B-03B6-4828-A443-8DC21162CA3D}" dt="2021-07-26T15:47:06.854" v="140" actId="1076"/>
          <ac:spMkLst>
            <pc:docMk/>
            <pc:sldMk cId="1320946993" sldId="1422"/>
            <ac:spMk id="213" creationId="{311E35D4-4964-44C6-B6C3-E786240EF19C}"/>
          </ac:spMkLst>
        </pc:spChg>
        <pc:spChg chg="mod">
          <ac:chgData name="Antoine Lefebvre" userId="022ad2ef-a149-4820-b161-0cd910f6ab01" providerId="ADAL" clId="{6E8E7D3B-03B6-4828-A443-8DC21162CA3D}" dt="2021-07-26T15:49:07.740" v="168" actId="20577"/>
          <ac:spMkLst>
            <pc:docMk/>
            <pc:sldMk cId="1320946993" sldId="1422"/>
            <ac:spMk id="232" creationId="{67E79776-7E34-4D98-A104-9F8CC0150614}"/>
          </ac:spMkLst>
        </pc:spChg>
        <pc:spChg chg="del">
          <ac:chgData name="Antoine Lefebvre" userId="022ad2ef-a149-4820-b161-0cd910f6ab01" providerId="ADAL" clId="{6E8E7D3B-03B6-4828-A443-8DC21162CA3D}" dt="2021-07-26T15:48:59.451" v="149" actId="478"/>
          <ac:spMkLst>
            <pc:docMk/>
            <pc:sldMk cId="1320946993" sldId="1422"/>
            <ac:spMk id="237" creationId="{202FA7DA-C1AB-41D9-B16B-C5017AF6FA83}"/>
          </ac:spMkLst>
        </pc:spChg>
        <pc:spChg chg="mod">
          <ac:chgData name="Antoine Lefebvre" userId="022ad2ef-a149-4820-b161-0cd910f6ab01" providerId="ADAL" clId="{6E8E7D3B-03B6-4828-A443-8DC21162CA3D}" dt="2021-07-26T15:49:26.100" v="170" actId="1076"/>
          <ac:spMkLst>
            <pc:docMk/>
            <pc:sldMk cId="1320946993" sldId="1422"/>
            <ac:spMk id="238" creationId="{B9802B0E-4954-4E74-A382-0CBBA40D88D7}"/>
          </ac:spMkLst>
        </pc:spChg>
        <pc:spChg chg="mod">
          <ac:chgData name="Antoine Lefebvre" userId="022ad2ef-a149-4820-b161-0cd910f6ab01" providerId="ADAL" clId="{6E8E7D3B-03B6-4828-A443-8DC21162CA3D}" dt="2021-07-26T15:48:27.089" v="144" actId="207"/>
          <ac:spMkLst>
            <pc:docMk/>
            <pc:sldMk cId="1320946993" sldId="1422"/>
            <ac:spMk id="239" creationId="{62D5062F-D819-4245-9EE5-490F95856EC9}"/>
          </ac:spMkLst>
        </pc:spChg>
        <pc:spChg chg="mod">
          <ac:chgData name="Antoine Lefebvre" userId="022ad2ef-a149-4820-b161-0cd910f6ab01" providerId="ADAL" clId="{6E8E7D3B-03B6-4828-A443-8DC21162CA3D}" dt="2021-07-26T15:48:30.679" v="145" actId="207"/>
          <ac:spMkLst>
            <pc:docMk/>
            <pc:sldMk cId="1320946993" sldId="1422"/>
            <ac:spMk id="241" creationId="{7EF18F49-63B4-4A9F-A75D-41C9805CF46A}"/>
          </ac:spMkLst>
        </pc:spChg>
      </pc:sldChg>
      <pc:sldChg chg="addSp delSp modSp mod">
        <pc:chgData name="Antoine Lefebvre" userId="022ad2ef-a149-4820-b161-0cd910f6ab01" providerId="ADAL" clId="{6E8E7D3B-03B6-4828-A443-8DC21162CA3D}" dt="2021-07-26T17:53:39.308" v="409" actId="1076"/>
        <pc:sldMkLst>
          <pc:docMk/>
          <pc:sldMk cId="3072481851" sldId="1424"/>
        </pc:sldMkLst>
        <pc:spChg chg="mod">
          <ac:chgData name="Antoine Lefebvre" userId="022ad2ef-a149-4820-b161-0cd910f6ab01" providerId="ADAL" clId="{6E8E7D3B-03B6-4828-A443-8DC21162CA3D}" dt="2021-07-26T15:52:24.354" v="190" actId="207"/>
          <ac:spMkLst>
            <pc:docMk/>
            <pc:sldMk cId="3072481851" sldId="1424"/>
            <ac:spMk id="3" creationId="{455054E1-C4C5-43E9-85C5-B93C014A2228}"/>
          </ac:spMkLst>
        </pc:spChg>
        <pc:spChg chg="mod">
          <ac:chgData name="Antoine Lefebvre" userId="022ad2ef-a149-4820-b161-0cd910f6ab01" providerId="ADAL" clId="{6E8E7D3B-03B6-4828-A443-8DC21162CA3D}" dt="2021-07-26T15:51:24.534" v="184" actId="207"/>
          <ac:spMkLst>
            <pc:docMk/>
            <pc:sldMk cId="3072481851" sldId="1424"/>
            <ac:spMk id="6" creationId="{B39B55FD-B69B-4C16-B5CA-BCBA034ED95D}"/>
          </ac:spMkLst>
        </pc:spChg>
        <pc:spChg chg="del mod">
          <ac:chgData name="Antoine Lefebvre" userId="022ad2ef-a149-4820-b161-0cd910f6ab01" providerId="ADAL" clId="{6E8E7D3B-03B6-4828-A443-8DC21162CA3D}" dt="2021-07-26T17:05:29.878" v="324" actId="478"/>
          <ac:spMkLst>
            <pc:docMk/>
            <pc:sldMk cId="3072481851" sldId="1424"/>
            <ac:spMk id="8" creationId="{EF1A104B-9F1D-4BEA-B584-FE4EB6276E83}"/>
          </ac:spMkLst>
        </pc:spChg>
        <pc:spChg chg="mod">
          <ac:chgData name="Antoine Lefebvre" userId="022ad2ef-a149-4820-b161-0cd910f6ab01" providerId="ADAL" clId="{6E8E7D3B-03B6-4828-A443-8DC21162CA3D}" dt="2021-07-26T15:52:33.175" v="191" actId="207"/>
          <ac:spMkLst>
            <pc:docMk/>
            <pc:sldMk cId="3072481851" sldId="1424"/>
            <ac:spMk id="14" creationId="{CDFB2362-0E48-4FB4-BCF4-11B627038A91}"/>
          </ac:spMkLst>
        </pc:spChg>
        <pc:spChg chg="add del">
          <ac:chgData name="Antoine Lefebvre" userId="022ad2ef-a149-4820-b161-0cd910f6ab01" providerId="ADAL" clId="{6E8E7D3B-03B6-4828-A443-8DC21162CA3D}" dt="2021-07-26T17:02:09.803" v="313" actId="11529"/>
          <ac:spMkLst>
            <pc:docMk/>
            <pc:sldMk cId="3072481851" sldId="1424"/>
            <ac:spMk id="18" creationId="{30F57163-645A-429A-81CC-A44B05BE1710}"/>
          </ac:spMkLst>
        </pc:spChg>
        <pc:spChg chg="mod">
          <ac:chgData name="Antoine Lefebvre" userId="022ad2ef-a149-4820-b161-0cd910f6ab01" providerId="ADAL" clId="{6E8E7D3B-03B6-4828-A443-8DC21162CA3D}" dt="2021-07-26T15:51:32.286" v="185" actId="207"/>
          <ac:spMkLst>
            <pc:docMk/>
            <pc:sldMk cId="3072481851" sldId="1424"/>
            <ac:spMk id="20" creationId="{8777FDBC-07FC-4206-A3F2-F666658505F1}"/>
          </ac:spMkLst>
        </pc:spChg>
        <pc:spChg chg="mod">
          <ac:chgData name="Antoine Lefebvre" userId="022ad2ef-a149-4820-b161-0cd910f6ab01" providerId="ADAL" clId="{6E8E7D3B-03B6-4828-A443-8DC21162CA3D}" dt="2021-07-26T15:53:11.334" v="197" actId="207"/>
          <ac:spMkLst>
            <pc:docMk/>
            <pc:sldMk cId="3072481851" sldId="1424"/>
            <ac:spMk id="21" creationId="{EAB3C9A1-435D-46D2-B398-440E40B58023}"/>
          </ac:spMkLst>
        </pc:spChg>
        <pc:spChg chg="mod">
          <ac:chgData name="Antoine Lefebvre" userId="022ad2ef-a149-4820-b161-0cd910f6ab01" providerId="ADAL" clId="{6E8E7D3B-03B6-4828-A443-8DC21162CA3D}" dt="2021-07-26T15:53:40.359" v="201" actId="207"/>
          <ac:spMkLst>
            <pc:docMk/>
            <pc:sldMk cId="3072481851" sldId="1424"/>
            <ac:spMk id="24" creationId="{2078AF53-2D24-4BD8-A4CC-8A438BCED9A6}"/>
          </ac:spMkLst>
        </pc:spChg>
        <pc:spChg chg="mod">
          <ac:chgData name="Antoine Lefebvre" userId="022ad2ef-a149-4820-b161-0cd910f6ab01" providerId="ADAL" clId="{6E8E7D3B-03B6-4828-A443-8DC21162CA3D}" dt="2021-07-26T15:52:53.074" v="192" actId="207"/>
          <ac:spMkLst>
            <pc:docMk/>
            <pc:sldMk cId="3072481851" sldId="1424"/>
            <ac:spMk id="25" creationId="{8113CC54-3D4A-4E47-96DD-B11E032B2FC2}"/>
          </ac:spMkLst>
        </pc:spChg>
        <pc:spChg chg="mod">
          <ac:chgData name="Antoine Lefebvre" userId="022ad2ef-a149-4820-b161-0cd910f6ab01" providerId="ADAL" clId="{6E8E7D3B-03B6-4828-A443-8DC21162CA3D}" dt="2021-07-26T15:50:39.478" v="179" actId="207"/>
          <ac:spMkLst>
            <pc:docMk/>
            <pc:sldMk cId="3072481851" sldId="1424"/>
            <ac:spMk id="26" creationId="{A390586D-6E16-4CD5-9B72-E44BF595FAF9}"/>
          </ac:spMkLst>
        </pc:spChg>
        <pc:spChg chg="mod">
          <ac:chgData name="Antoine Lefebvre" userId="022ad2ef-a149-4820-b161-0cd910f6ab01" providerId="ADAL" clId="{6E8E7D3B-03B6-4828-A443-8DC21162CA3D}" dt="2021-07-26T15:50:18.966" v="175" actId="207"/>
          <ac:spMkLst>
            <pc:docMk/>
            <pc:sldMk cId="3072481851" sldId="1424"/>
            <ac:spMk id="27" creationId="{5DE8F5B2-8928-46E5-A793-2A266FCB0466}"/>
          </ac:spMkLst>
        </pc:spChg>
        <pc:spChg chg="add del mod">
          <ac:chgData name="Antoine Lefebvre" userId="022ad2ef-a149-4820-b161-0cd910f6ab01" providerId="ADAL" clId="{6E8E7D3B-03B6-4828-A443-8DC21162CA3D}" dt="2021-07-26T17:53:14.548" v="402" actId="478"/>
          <ac:spMkLst>
            <pc:docMk/>
            <pc:sldMk cId="3072481851" sldId="1424"/>
            <ac:spMk id="28" creationId="{403FEB83-9D40-4A63-8CE3-807EE69B63AC}"/>
          </ac:spMkLst>
        </pc:spChg>
        <pc:spChg chg="mod">
          <ac:chgData name="Antoine Lefebvre" userId="022ad2ef-a149-4820-b161-0cd910f6ab01" providerId="ADAL" clId="{6E8E7D3B-03B6-4828-A443-8DC21162CA3D}" dt="2021-07-26T15:51:16.814" v="183" actId="207"/>
          <ac:spMkLst>
            <pc:docMk/>
            <pc:sldMk cId="3072481851" sldId="1424"/>
            <ac:spMk id="29" creationId="{393B99D1-4830-44F0-83CA-509E4C0DE413}"/>
          </ac:spMkLst>
        </pc:spChg>
        <pc:spChg chg="mod">
          <ac:chgData name="Antoine Lefebvre" userId="022ad2ef-a149-4820-b161-0cd910f6ab01" providerId="ADAL" clId="{6E8E7D3B-03B6-4828-A443-8DC21162CA3D}" dt="2021-07-26T15:50:42.910" v="180" actId="207"/>
          <ac:spMkLst>
            <pc:docMk/>
            <pc:sldMk cId="3072481851" sldId="1424"/>
            <ac:spMk id="31" creationId="{2E2DA1BB-C3DF-4BD8-BD7A-976EC9ECA960}"/>
          </ac:spMkLst>
        </pc:spChg>
        <pc:spChg chg="mod">
          <ac:chgData name="Antoine Lefebvre" userId="022ad2ef-a149-4820-b161-0cd910f6ab01" providerId="ADAL" clId="{6E8E7D3B-03B6-4828-A443-8DC21162CA3D}" dt="2021-07-26T15:50:07.450" v="171" actId="207"/>
          <ac:spMkLst>
            <pc:docMk/>
            <pc:sldMk cId="3072481851" sldId="1424"/>
            <ac:spMk id="36" creationId="{E6A50AD0-FFCF-443F-A29F-8E2098F1036D}"/>
          </ac:spMkLst>
        </pc:spChg>
        <pc:spChg chg="del mod">
          <ac:chgData name="Antoine Lefebvre" userId="022ad2ef-a149-4820-b161-0cd910f6ab01" providerId="ADAL" clId="{6E8E7D3B-03B6-4828-A443-8DC21162CA3D}" dt="2021-07-26T17:53:23.312" v="404" actId="478"/>
          <ac:spMkLst>
            <pc:docMk/>
            <pc:sldMk cId="3072481851" sldId="1424"/>
            <ac:spMk id="42" creationId="{847BFC3E-A96F-4FD8-9DCB-8B953DA50D9E}"/>
          </ac:spMkLst>
        </pc:spChg>
        <pc:spChg chg="add del mod">
          <ac:chgData name="Antoine Lefebvre" userId="022ad2ef-a149-4820-b161-0cd910f6ab01" providerId="ADAL" clId="{6E8E7D3B-03B6-4828-A443-8DC21162CA3D}" dt="2021-07-26T17:53:23.332" v="406"/>
          <ac:spMkLst>
            <pc:docMk/>
            <pc:sldMk cId="3072481851" sldId="1424"/>
            <ac:spMk id="49" creationId="{B10AE722-E8A3-4E15-AB85-BD625E01FC7C}"/>
          </ac:spMkLst>
        </pc:spChg>
        <pc:spChg chg="mod">
          <ac:chgData name="Antoine Lefebvre" userId="022ad2ef-a149-4820-b161-0cd910f6ab01" providerId="ADAL" clId="{6E8E7D3B-03B6-4828-A443-8DC21162CA3D}" dt="2021-07-26T15:53:36.070" v="200" actId="1076"/>
          <ac:spMkLst>
            <pc:docMk/>
            <pc:sldMk cId="3072481851" sldId="1424"/>
            <ac:spMk id="63" creationId="{5E72318F-4181-4DD9-87D4-94C44B4649D3}"/>
          </ac:spMkLst>
        </pc:spChg>
        <pc:spChg chg="mod">
          <ac:chgData name="Antoine Lefebvre" userId="022ad2ef-a149-4820-b161-0cd910f6ab01" providerId="ADAL" clId="{6E8E7D3B-03B6-4828-A443-8DC21162CA3D}" dt="2021-07-26T15:50:50.029" v="181" actId="1076"/>
          <ac:spMkLst>
            <pc:docMk/>
            <pc:sldMk cId="3072481851" sldId="1424"/>
            <ac:spMk id="67" creationId="{C218D8E3-1566-4BE8-969E-A4668FAB3F09}"/>
          </ac:spMkLst>
        </pc:spChg>
        <pc:spChg chg="mod">
          <ac:chgData name="Antoine Lefebvre" userId="022ad2ef-a149-4820-b161-0cd910f6ab01" providerId="ADAL" clId="{6E8E7D3B-03B6-4828-A443-8DC21162CA3D}" dt="2021-07-26T15:50:23.524" v="176" actId="1076"/>
          <ac:spMkLst>
            <pc:docMk/>
            <pc:sldMk cId="3072481851" sldId="1424"/>
            <ac:spMk id="68" creationId="{08B8269A-7D3E-4FD9-BE0D-1919726FD8C1}"/>
          </ac:spMkLst>
        </pc:spChg>
        <pc:spChg chg="mod">
          <ac:chgData name="Antoine Lefebvre" userId="022ad2ef-a149-4820-b161-0cd910f6ab01" providerId="ADAL" clId="{6E8E7D3B-03B6-4828-A443-8DC21162CA3D}" dt="2021-07-26T15:50:55.886" v="182" actId="1076"/>
          <ac:spMkLst>
            <pc:docMk/>
            <pc:sldMk cId="3072481851" sldId="1424"/>
            <ac:spMk id="70" creationId="{95BD312C-3870-4163-BE65-C0D8A21ABB8D}"/>
          </ac:spMkLst>
        </pc:spChg>
        <pc:spChg chg="del mod">
          <ac:chgData name="Antoine Lefebvre" userId="022ad2ef-a149-4820-b161-0cd910f6ab01" providerId="ADAL" clId="{6E8E7D3B-03B6-4828-A443-8DC21162CA3D}" dt="2021-07-26T17:07:42.166" v="331" actId="21"/>
          <ac:spMkLst>
            <pc:docMk/>
            <pc:sldMk cId="3072481851" sldId="1424"/>
            <ac:spMk id="78" creationId="{808F1384-5FCC-40D1-9138-E257553FD926}"/>
          </ac:spMkLst>
        </pc:spChg>
        <pc:spChg chg="del">
          <ac:chgData name="Antoine Lefebvre" userId="022ad2ef-a149-4820-b161-0cd910f6ab01" providerId="ADAL" clId="{6E8E7D3B-03B6-4828-A443-8DC21162CA3D}" dt="2021-07-26T17:53:29.938" v="407" actId="21"/>
          <ac:spMkLst>
            <pc:docMk/>
            <pc:sldMk cId="3072481851" sldId="1424"/>
            <ac:spMk id="83" creationId="{0C03FE11-FC47-44F4-B694-BE04439D12CD}"/>
          </ac:spMkLst>
        </pc:spChg>
        <pc:spChg chg="add del mod">
          <ac:chgData name="Antoine Lefebvre" userId="022ad2ef-a149-4820-b161-0cd910f6ab01" providerId="ADAL" clId="{6E8E7D3B-03B6-4828-A443-8DC21162CA3D}" dt="2021-07-26T17:49:25.486" v="388" actId="478"/>
          <ac:spMkLst>
            <pc:docMk/>
            <pc:sldMk cId="3072481851" sldId="1424"/>
            <ac:spMk id="99" creationId="{71B3738F-B95F-4FC1-9AF4-2298F060BCD0}"/>
          </ac:spMkLst>
        </pc:spChg>
        <pc:spChg chg="add del mod">
          <ac:chgData name="Antoine Lefebvre" userId="022ad2ef-a149-4820-b161-0cd910f6ab01" providerId="ADAL" clId="{6E8E7D3B-03B6-4828-A443-8DC21162CA3D}" dt="2021-07-26T17:48:07.931" v="380" actId="21"/>
          <ac:spMkLst>
            <pc:docMk/>
            <pc:sldMk cId="3072481851" sldId="1424"/>
            <ac:spMk id="101" creationId="{3635F05B-6B2F-4DE7-947F-10F3C118782B}"/>
          </ac:spMkLst>
        </pc:spChg>
        <pc:spChg chg="add del mod">
          <ac:chgData name="Antoine Lefebvre" userId="022ad2ef-a149-4820-b161-0cd910f6ab01" providerId="ADAL" clId="{6E8E7D3B-03B6-4828-A443-8DC21162CA3D}" dt="2021-07-26T17:08:38.716" v="338"/>
          <ac:spMkLst>
            <pc:docMk/>
            <pc:sldMk cId="3072481851" sldId="1424"/>
            <ac:spMk id="102" creationId="{3B74499A-B416-4CEE-A3AB-07D3EB0E3C53}"/>
          </ac:spMkLst>
        </pc:spChg>
        <pc:spChg chg="add del mod">
          <ac:chgData name="Antoine Lefebvre" userId="022ad2ef-a149-4820-b161-0cd910f6ab01" providerId="ADAL" clId="{6E8E7D3B-03B6-4828-A443-8DC21162CA3D}" dt="2021-07-26T17:49:22.426" v="387" actId="478"/>
          <ac:spMkLst>
            <pc:docMk/>
            <pc:sldMk cId="3072481851" sldId="1424"/>
            <ac:spMk id="103" creationId="{32460816-38E7-46D0-91D1-69A8AC047823}"/>
          </ac:spMkLst>
        </pc:spChg>
        <pc:spChg chg="add del mod">
          <ac:chgData name="Antoine Lefebvre" userId="022ad2ef-a149-4820-b161-0cd910f6ab01" providerId="ADAL" clId="{6E8E7D3B-03B6-4828-A443-8DC21162CA3D}" dt="2021-07-26T17:47:49.838" v="377" actId="478"/>
          <ac:spMkLst>
            <pc:docMk/>
            <pc:sldMk cId="3072481851" sldId="1424"/>
            <ac:spMk id="104" creationId="{F38857B4-709C-449E-ABF8-6458BD6A2716}"/>
          </ac:spMkLst>
        </pc:spChg>
        <pc:spChg chg="add del mod">
          <ac:chgData name="Antoine Lefebvre" userId="022ad2ef-a149-4820-b161-0cd910f6ab01" providerId="ADAL" clId="{6E8E7D3B-03B6-4828-A443-8DC21162CA3D}" dt="2021-07-26T17:49:34.065" v="389" actId="21"/>
          <ac:spMkLst>
            <pc:docMk/>
            <pc:sldMk cId="3072481851" sldId="1424"/>
            <ac:spMk id="105" creationId="{0078559A-DC75-40F0-8C02-8C12F1F5C599}"/>
          </ac:spMkLst>
        </pc:spChg>
        <pc:spChg chg="add mod">
          <ac:chgData name="Antoine Lefebvre" userId="022ad2ef-a149-4820-b161-0cd910f6ab01" providerId="ADAL" clId="{6E8E7D3B-03B6-4828-A443-8DC21162CA3D}" dt="2021-07-26T17:49:47.299" v="391" actId="1076"/>
          <ac:spMkLst>
            <pc:docMk/>
            <pc:sldMk cId="3072481851" sldId="1424"/>
            <ac:spMk id="106" creationId="{38A347FA-F4DD-46BB-B931-651F54850BA0}"/>
          </ac:spMkLst>
        </pc:spChg>
        <pc:spChg chg="add mod">
          <ac:chgData name="Antoine Lefebvre" userId="022ad2ef-a149-4820-b161-0cd910f6ab01" providerId="ADAL" clId="{6E8E7D3B-03B6-4828-A443-8DC21162CA3D}" dt="2021-07-26T17:49:59.878" v="393" actId="1076"/>
          <ac:spMkLst>
            <pc:docMk/>
            <pc:sldMk cId="3072481851" sldId="1424"/>
            <ac:spMk id="107" creationId="{7CEDBBCD-FE76-4348-87B5-F875B33E6CA4}"/>
          </ac:spMkLst>
        </pc:spChg>
        <pc:spChg chg="add mod">
          <ac:chgData name="Antoine Lefebvre" userId="022ad2ef-a149-4820-b161-0cd910f6ab01" providerId="ADAL" clId="{6E8E7D3B-03B6-4828-A443-8DC21162CA3D}" dt="2021-07-26T17:53:11.405" v="401" actId="207"/>
          <ac:spMkLst>
            <pc:docMk/>
            <pc:sldMk cId="3072481851" sldId="1424"/>
            <ac:spMk id="108" creationId="{D8A62E82-5FEA-4635-8359-63C4A8899650}"/>
          </ac:spMkLst>
        </pc:spChg>
        <pc:spChg chg="add mod">
          <ac:chgData name="Antoine Lefebvre" userId="022ad2ef-a149-4820-b161-0cd910f6ab01" providerId="ADAL" clId="{6E8E7D3B-03B6-4828-A443-8DC21162CA3D}" dt="2021-07-26T17:53:39.308" v="409" actId="1076"/>
          <ac:spMkLst>
            <pc:docMk/>
            <pc:sldMk cId="3072481851" sldId="1424"/>
            <ac:spMk id="109" creationId="{6EBC7610-EAE3-4F1F-994A-2E0940D62322}"/>
          </ac:spMkLst>
        </pc:spChg>
        <pc:grpChg chg="mod">
          <ac:chgData name="Antoine Lefebvre" userId="022ad2ef-a149-4820-b161-0cd910f6ab01" providerId="ADAL" clId="{6E8E7D3B-03B6-4828-A443-8DC21162CA3D}" dt="2021-07-26T16:58:03.832" v="311" actId="1076"/>
          <ac:grpSpMkLst>
            <pc:docMk/>
            <pc:sldMk cId="3072481851" sldId="1424"/>
            <ac:grpSpMk id="9" creationId="{7537E451-08AD-4417-A19B-2AD7D2BA7CB6}"/>
          </ac:grpSpMkLst>
        </pc:grpChg>
        <pc:picChg chg="mod">
          <ac:chgData name="Antoine Lefebvre" userId="022ad2ef-a149-4820-b161-0cd910f6ab01" providerId="ADAL" clId="{6E8E7D3B-03B6-4828-A443-8DC21162CA3D}" dt="2021-07-26T17:52:23.505" v="397" actId="1076"/>
          <ac:picMkLst>
            <pc:docMk/>
            <pc:sldMk cId="3072481851" sldId="1424"/>
            <ac:picMk id="5" creationId="{6D8085D1-C86E-430B-899F-70485CCBE39A}"/>
          </ac:picMkLst>
        </pc:picChg>
        <pc:picChg chg="add del">
          <ac:chgData name="Antoine Lefebvre" userId="022ad2ef-a149-4820-b161-0cd910f6ab01" providerId="ADAL" clId="{6E8E7D3B-03B6-4828-A443-8DC21162CA3D}" dt="2021-07-26T17:07:50.095" v="333"/>
          <ac:picMkLst>
            <pc:docMk/>
            <pc:sldMk cId="3072481851" sldId="1424"/>
            <ac:picMk id="100" creationId="{C55C5560-39C7-4940-B384-9098BEC13FAE}"/>
          </ac:picMkLst>
        </pc:picChg>
      </pc:sldChg>
      <pc:sldChg chg="modSp mod">
        <pc:chgData name="Antoine Lefebvre" userId="022ad2ef-a149-4820-b161-0cd910f6ab01" providerId="ADAL" clId="{6E8E7D3B-03B6-4828-A443-8DC21162CA3D}" dt="2021-07-26T15:56:02.210" v="203" actId="207"/>
        <pc:sldMkLst>
          <pc:docMk/>
          <pc:sldMk cId="544111719" sldId="1426"/>
        </pc:sldMkLst>
        <pc:spChg chg="mod">
          <ac:chgData name="Antoine Lefebvre" userId="022ad2ef-a149-4820-b161-0cd910f6ab01" providerId="ADAL" clId="{6E8E7D3B-03B6-4828-A443-8DC21162CA3D}" dt="2021-07-26T15:56:02.210" v="203" actId="207"/>
          <ac:spMkLst>
            <pc:docMk/>
            <pc:sldMk cId="544111719" sldId="1426"/>
            <ac:spMk id="9" creationId="{2CCA0349-2DED-4D4F-AB37-D2B89EF9D19A}"/>
          </ac:spMkLst>
        </pc:spChg>
        <pc:spChg chg="mod">
          <ac:chgData name="Antoine Lefebvre" userId="022ad2ef-a149-4820-b161-0cd910f6ab01" providerId="ADAL" clId="{6E8E7D3B-03B6-4828-A443-8DC21162CA3D}" dt="2021-07-26T15:55:54.958" v="202" actId="1076"/>
          <ac:spMkLst>
            <pc:docMk/>
            <pc:sldMk cId="544111719" sldId="1426"/>
            <ac:spMk id="56" creationId="{CFFBC9BC-A66F-4993-9A97-4A244498BCC3}"/>
          </ac:spMkLst>
        </pc:spChg>
      </pc:sldChg>
      <pc:sldChg chg="modSp mod">
        <pc:chgData name="Antoine Lefebvre" userId="022ad2ef-a149-4820-b161-0cd910f6ab01" providerId="ADAL" clId="{6E8E7D3B-03B6-4828-A443-8DC21162CA3D}" dt="2021-07-26T17:58:55.533" v="416" actId="207"/>
        <pc:sldMkLst>
          <pc:docMk/>
          <pc:sldMk cId="3955293794" sldId="1430"/>
        </pc:sldMkLst>
        <pc:spChg chg="mod">
          <ac:chgData name="Antoine Lefebvre" userId="022ad2ef-a149-4820-b161-0cd910f6ab01" providerId="ADAL" clId="{6E8E7D3B-03B6-4828-A443-8DC21162CA3D}" dt="2021-07-26T15:56:35.207" v="204" actId="207"/>
          <ac:spMkLst>
            <pc:docMk/>
            <pc:sldMk cId="3955293794" sldId="1430"/>
            <ac:spMk id="7" creationId="{07C79F15-CE9E-45CD-9941-1751D090AFBE}"/>
          </ac:spMkLst>
        </pc:spChg>
        <pc:spChg chg="mod">
          <ac:chgData name="Antoine Lefebvre" userId="022ad2ef-a149-4820-b161-0cd910f6ab01" providerId="ADAL" clId="{6E8E7D3B-03B6-4828-A443-8DC21162CA3D}" dt="2021-07-26T15:56:39.391" v="205" actId="207"/>
          <ac:spMkLst>
            <pc:docMk/>
            <pc:sldMk cId="3955293794" sldId="1430"/>
            <ac:spMk id="8" creationId="{FADADD0E-EC3C-4FBE-90C2-912ABBE474AF}"/>
          </ac:spMkLst>
        </pc:spChg>
        <pc:spChg chg="mod">
          <ac:chgData name="Antoine Lefebvre" userId="022ad2ef-a149-4820-b161-0cd910f6ab01" providerId="ADAL" clId="{6E8E7D3B-03B6-4828-A443-8DC21162CA3D}" dt="2021-07-26T15:56:44.399" v="206" actId="207"/>
          <ac:spMkLst>
            <pc:docMk/>
            <pc:sldMk cId="3955293794" sldId="1430"/>
            <ac:spMk id="10" creationId="{FF65969A-47F0-4E5E-A432-A65EF3D6D3E0}"/>
          </ac:spMkLst>
        </pc:spChg>
        <pc:spChg chg="mod">
          <ac:chgData name="Antoine Lefebvre" userId="022ad2ef-a149-4820-b161-0cd910f6ab01" providerId="ADAL" clId="{6E8E7D3B-03B6-4828-A443-8DC21162CA3D}" dt="2021-07-26T15:57:08.183" v="208" actId="207"/>
          <ac:spMkLst>
            <pc:docMk/>
            <pc:sldMk cId="3955293794" sldId="1430"/>
            <ac:spMk id="14" creationId="{A9CACE47-2CE2-4C7A-82E5-41C72A7DA401}"/>
          </ac:spMkLst>
        </pc:spChg>
        <pc:spChg chg="mod">
          <ac:chgData name="Antoine Lefebvre" userId="022ad2ef-a149-4820-b161-0cd910f6ab01" providerId="ADAL" clId="{6E8E7D3B-03B6-4828-A443-8DC21162CA3D}" dt="2021-07-26T17:58:23.142" v="410" actId="207"/>
          <ac:spMkLst>
            <pc:docMk/>
            <pc:sldMk cId="3955293794" sldId="1430"/>
            <ac:spMk id="22" creationId="{01012874-5388-4050-AA8D-CD29138B9333}"/>
          </ac:spMkLst>
        </pc:spChg>
        <pc:spChg chg="mod">
          <ac:chgData name="Antoine Lefebvre" userId="022ad2ef-a149-4820-b161-0cd910f6ab01" providerId="ADAL" clId="{6E8E7D3B-03B6-4828-A443-8DC21162CA3D}" dt="2021-07-26T17:58:29.995" v="411" actId="207"/>
          <ac:spMkLst>
            <pc:docMk/>
            <pc:sldMk cId="3955293794" sldId="1430"/>
            <ac:spMk id="23" creationId="{4FA4089A-6953-437F-880C-EEC62456CDD8}"/>
          </ac:spMkLst>
        </pc:spChg>
        <pc:spChg chg="mod">
          <ac:chgData name="Antoine Lefebvre" userId="022ad2ef-a149-4820-b161-0cd910f6ab01" providerId="ADAL" clId="{6E8E7D3B-03B6-4828-A443-8DC21162CA3D}" dt="2021-07-26T17:58:33.891" v="412" actId="207"/>
          <ac:spMkLst>
            <pc:docMk/>
            <pc:sldMk cId="3955293794" sldId="1430"/>
            <ac:spMk id="45" creationId="{AF2A9748-B7CB-4B0C-B103-190CA6353552}"/>
          </ac:spMkLst>
        </pc:spChg>
        <pc:spChg chg="mod">
          <ac:chgData name="Antoine Lefebvre" userId="022ad2ef-a149-4820-b161-0cd910f6ab01" providerId="ADAL" clId="{6E8E7D3B-03B6-4828-A443-8DC21162CA3D}" dt="2021-07-26T17:58:55.533" v="416" actId="207"/>
          <ac:spMkLst>
            <pc:docMk/>
            <pc:sldMk cId="3955293794" sldId="1430"/>
            <ac:spMk id="46" creationId="{B6DC1243-D26C-4E1C-8968-8F05199D9F96}"/>
          </ac:spMkLst>
        </pc:spChg>
        <pc:spChg chg="mod">
          <ac:chgData name="Antoine Lefebvre" userId="022ad2ef-a149-4820-b161-0cd910f6ab01" providerId="ADAL" clId="{6E8E7D3B-03B6-4828-A443-8DC21162CA3D}" dt="2021-07-26T17:58:45.209" v="414" actId="207"/>
          <ac:spMkLst>
            <pc:docMk/>
            <pc:sldMk cId="3955293794" sldId="1430"/>
            <ac:spMk id="58" creationId="{EB49755B-1551-4708-863A-F836EB4F5CFA}"/>
          </ac:spMkLst>
        </pc:spChg>
        <pc:spChg chg="mod">
          <ac:chgData name="Antoine Lefebvre" userId="022ad2ef-a149-4820-b161-0cd910f6ab01" providerId="ADAL" clId="{6E8E7D3B-03B6-4828-A443-8DC21162CA3D}" dt="2021-07-26T17:58:50.353" v="415" actId="207"/>
          <ac:spMkLst>
            <pc:docMk/>
            <pc:sldMk cId="3955293794" sldId="1430"/>
            <ac:spMk id="59" creationId="{50C7FA5F-4B60-4F39-AFA2-EC0F20827925}"/>
          </ac:spMkLst>
        </pc:spChg>
        <pc:spChg chg="mod">
          <ac:chgData name="Antoine Lefebvre" userId="022ad2ef-a149-4820-b161-0cd910f6ab01" providerId="ADAL" clId="{6E8E7D3B-03B6-4828-A443-8DC21162CA3D}" dt="2021-07-26T17:58:40.656" v="413" actId="207"/>
          <ac:spMkLst>
            <pc:docMk/>
            <pc:sldMk cId="3955293794" sldId="1430"/>
            <ac:spMk id="61" creationId="{65247858-4E3E-4D46-B867-B1E8EA0A4284}"/>
          </ac:spMkLst>
        </pc:spChg>
        <pc:spChg chg="mod">
          <ac:chgData name="Antoine Lefebvre" userId="022ad2ef-a149-4820-b161-0cd910f6ab01" providerId="ADAL" clId="{6E8E7D3B-03B6-4828-A443-8DC21162CA3D}" dt="2021-07-26T15:56:50.015" v="207" actId="207"/>
          <ac:spMkLst>
            <pc:docMk/>
            <pc:sldMk cId="3955293794" sldId="1430"/>
            <ac:spMk id="63" creationId="{1BFF0F80-4985-47A1-A40E-B43898E0766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9BB455-E8AC-4650-8210-76051DFAE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C769AEC-1E92-4216-9BD5-5C4452672C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44BFB8C-5145-4F0B-B60E-FB087A87C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653E06-AFB8-4EFB-AAE5-4AFB71407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329206-9278-47DC-8A72-F4310286A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2233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040565-BEAB-47AD-AA8B-C5D997146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04A4628-5B16-4147-B779-7A6EB2A82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408EED-69E9-4171-B2D1-14EAD58B6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F1FF31-DA92-4838-8158-C790D6E19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B6FB72-91D1-486E-B201-4DEB7F8C5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257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41D2CA6-7DDE-46A6-863C-0D2F2E69D0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52DDECA-5708-4476-9B09-AF9F7234F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26FB6D-779A-4400-B41F-9CB3B4F01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011D93D-4D5F-41C9-8688-99119BA76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FBC3D3-4572-40E7-A969-BF75EF595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7943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Vi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3"/>
          <p:cNvSpPr>
            <a:spLocks noGrp="1"/>
          </p:cNvSpPr>
          <p:nvPr>
            <p:ph type="title" hasCustomPrompt="1"/>
          </p:nvPr>
        </p:nvSpPr>
        <p:spPr>
          <a:xfrm>
            <a:off x="900971" y="555195"/>
            <a:ext cx="10390065" cy="555195"/>
          </a:xfrm>
          <a:prstGeom prst="rect">
            <a:avLst/>
          </a:prstGeom>
        </p:spPr>
        <p:txBody>
          <a:bodyPr/>
          <a:lstStyle>
            <a:lvl1pPr>
              <a:defRPr lang="en-US" sz="1996" b="1" baseline="0"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/>
            <a:r>
              <a:rPr lang="fr-FR"/>
              <a:t>Titre</a:t>
            </a:r>
            <a:br>
              <a:rPr lang="fr-FR"/>
            </a:br>
            <a:r>
              <a:rPr lang="fr-FR"/>
              <a:t/>
            </a:r>
            <a:br>
              <a:rPr lang="fr-FR"/>
            </a:br>
            <a:endParaRPr lang="en-US"/>
          </a:p>
        </p:txBody>
      </p:sp>
      <p:sp>
        <p:nvSpPr>
          <p:cNvPr id="9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900972" y="293927"/>
            <a:ext cx="4053417" cy="195951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lang="fr-FR" sz="1089" b="0" i="1" cap="small" baseline="0" smtClean="0">
                <a:latin typeface="+mj-lt"/>
                <a:ea typeface="+mj-ea"/>
                <a:cs typeface="+mj-cs"/>
              </a:defRPr>
            </a:lvl1pPr>
            <a:lvl2pPr>
              <a:defRPr lang="fr-FR" smtClean="0"/>
            </a:lvl2pPr>
            <a:lvl3pPr>
              <a:defRPr lang="fr-FR" sz="1633" smtClean="0"/>
            </a:lvl3pPr>
            <a:lvl4pPr>
              <a:defRPr lang="fr-FR" sz="1633" smtClean="0"/>
            </a:lvl4pPr>
            <a:lvl5pPr>
              <a:defRPr lang="en-US" sz="1633"/>
            </a:lvl5pPr>
          </a:lstStyle>
          <a:p>
            <a:pPr marL="0" lvl="0">
              <a:spcBef>
                <a:spcPct val="0"/>
              </a:spcBef>
            </a:pPr>
            <a:r>
              <a:rPr lang="fr-FR"/>
              <a:t>Chapitre</a:t>
            </a:r>
            <a:endParaRPr lang="en-US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0598884" y="6410873"/>
            <a:ext cx="692151" cy="326585"/>
          </a:xfrm>
          <a:prstGeom prst="rect">
            <a:avLst/>
          </a:prstGeom>
        </p:spPr>
        <p:txBody>
          <a:bodyPr anchor="ctr"/>
          <a:lstStyle>
            <a:lvl1pPr algn="r">
              <a:defRPr sz="816"/>
            </a:lvl1pPr>
          </a:lstStyle>
          <a:p>
            <a:fld id="{1D2588A1-F2DD-46BF-9E05-8ECB7DCB54C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3663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55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F3A27D-27F4-454F-874B-143D55BD2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59E8660-8E5A-4580-90A9-F3445594E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D2DC9BF-0240-4557-BA73-7F8A28263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F76C21-06AD-4252-A764-D62768CA9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82C852C-0A18-420A-90EC-35E0269EA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4483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F72F2B-0F8F-46DE-BCA4-C4E23318B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A17685-5580-4CEE-A680-F1CC45AAB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C00650C-CE8C-48FA-95F7-F4813E3F4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8AE28F-E691-40CA-AC3E-6CB66D63B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7F2379-4A8F-4EE7-8CDA-2951973D0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400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C23D8E-A278-4EAE-84D1-63B8FFCDD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A48E45-E2C1-4307-A6D3-98DE9F5F9B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D4839DD-CDAC-4E22-9CB3-6FBD1FDE2A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E441A9-B363-4E40-BF77-C24D4DA37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36173A7-7A3A-4502-BB1D-D72689285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B74E55B-4F52-4523-9771-EA57230B9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7878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7EF80B-9FC3-4F67-AD1B-71C10E2D0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1AB92E-D1EC-4EBE-99DB-27C7170754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EF1CE3-6D43-4026-8393-5F38FC251D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1F3A754-7701-4870-BA94-E0331CE361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59AD7A6-629B-4768-9747-E745A8BF24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E8572E1-FDF4-47FC-99ED-E45788D8B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C13DE05-75FA-401E-A675-01F0A252D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C5A96DA-E8D0-437D-BD25-BE94F4FF3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156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DCF4B2-CB07-4569-ABA0-3A024B6A1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FCFA70E-2E7F-407C-9DD7-4BAB8CA73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6BAB3C-F1EE-4F4A-9FA4-E8E61D1E3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117B88C-BB66-4440-AD8E-EE8B3BE1A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869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1FAFFFB-C59A-4797-B0DD-CBDDFAAA2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7227E5B-3F05-4242-9D2C-4EB58F7F4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3D2EB6-3C6A-4094-B54D-9341C778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937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7F1B90-4E45-4ECB-A697-773CD0C96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CFD6DF-08C6-40D1-BB66-4E483D702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8AED214-9911-4C91-A46A-FC1E5256BD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9ABF9C-8CA0-488B-8607-2A9A87398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8509199-555C-482E-97CA-9EF9AA564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CE425D3-75DD-4061-9C80-D99D84672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1168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B923D4-3E7B-4AAB-B8ED-8A9835243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D230813-E4B3-4AD5-A770-F5051C4C4E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A068F2-6B64-41D9-A726-DB7A4C8C1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8708D8B-51A5-4E30-9190-8F3EB3334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15BD421-80C1-4368-B485-6830A0235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B9F425C-DF24-476D-8E70-6D6B521B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7492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3D9F1D8-B1ED-43DA-BABC-BE181A258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6712DE-8779-4E1E-9687-743504D31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FA38D-D759-415F-8F6E-286934EC8B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0BB48-9C4B-4ED7-BA0F-3A151DEE4116}" type="datetimeFigureOut">
              <a:rPr lang="fr-FR" smtClean="0"/>
              <a:t>15/10/2025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F10407-9B92-438D-8013-193C4E66DC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5D957F-C677-4FF0-9103-835DF57CC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B604F-0CD1-4080-B82A-D54119AB29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319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9651F48-24BF-4F86-803A-00A19E36A3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2588A1-F2DD-46BF-9E05-8ECB7DCB54CC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B186208-2BF6-4725-BB94-EE70ACA64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819" y="120542"/>
            <a:ext cx="10390065" cy="555195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Avenir Next LT Pro" panose="020B0504020202020204" pitchFamily="34" charset="0"/>
              </a:rPr>
              <a:t>Plan de Morvan </a:t>
            </a:r>
            <a:r>
              <a:rPr lang="fr-FR" sz="1800" dirty="0" smtClean="0">
                <a:latin typeface="Avenir Next LT Pro" panose="020B0504020202020204" pitchFamily="34" charset="0"/>
              </a:rPr>
              <a:t>– Lot 2 / </a:t>
            </a:r>
            <a:r>
              <a:rPr lang="fr-FR" sz="1800" dirty="0">
                <a:latin typeface="Avenir Next LT Pro" panose="020B0504020202020204" pitchFamily="34" charset="0"/>
              </a:rPr>
              <a:t>Espaces </a:t>
            </a:r>
            <a:r>
              <a:rPr lang="fr-FR" sz="1800" dirty="0" smtClean="0">
                <a:latin typeface="Avenir Next LT Pro" panose="020B0504020202020204" pitchFamily="34" charset="0"/>
              </a:rPr>
              <a:t>vert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grpSp>
        <p:nvGrpSpPr>
          <p:cNvPr id="194" name="Groupe 193">
            <a:extLst>
              <a:ext uri="{FF2B5EF4-FFF2-40B4-BE49-F238E27FC236}">
                <a16:creationId xmlns:a16="http://schemas.microsoft.com/office/drawing/2014/main" id="{E7C52DD5-A9E1-479A-9268-A5FFE9F002DF}"/>
              </a:ext>
            </a:extLst>
          </p:cNvPr>
          <p:cNvGrpSpPr/>
          <p:nvPr/>
        </p:nvGrpSpPr>
        <p:grpSpPr>
          <a:xfrm>
            <a:off x="-1353" y="24936"/>
            <a:ext cx="10874325" cy="6893509"/>
            <a:chOff x="658838" y="-11791"/>
            <a:chExt cx="10874325" cy="6893509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FC991824-FB75-47E7-908B-21974D9F9835}"/>
                </a:ext>
              </a:extLst>
            </p:cNvPr>
            <p:cNvGrpSpPr/>
            <p:nvPr/>
          </p:nvGrpSpPr>
          <p:grpSpPr>
            <a:xfrm rot="10800000">
              <a:off x="658838" y="-11791"/>
              <a:ext cx="10874325" cy="6893509"/>
              <a:chOff x="466165" y="461187"/>
              <a:chExt cx="9837049" cy="6218939"/>
            </a:xfrm>
          </p:grpSpPr>
          <p:grpSp>
            <p:nvGrpSpPr>
              <p:cNvPr id="9" name="Groupe 8">
                <a:extLst>
                  <a:ext uri="{FF2B5EF4-FFF2-40B4-BE49-F238E27FC236}">
                    <a16:creationId xmlns:a16="http://schemas.microsoft.com/office/drawing/2014/main" id="{945BECF1-2A95-4E4F-9257-470E039FF774}"/>
                  </a:ext>
                </a:extLst>
              </p:cNvPr>
              <p:cNvGrpSpPr/>
              <p:nvPr/>
            </p:nvGrpSpPr>
            <p:grpSpPr>
              <a:xfrm>
                <a:off x="466165" y="461187"/>
                <a:ext cx="9837049" cy="6218939"/>
                <a:chOff x="0" y="-85660"/>
                <a:chExt cx="9837049" cy="6218939"/>
              </a:xfrm>
            </p:grpSpPr>
            <p:grpSp>
              <p:nvGrpSpPr>
                <p:cNvPr id="95" name="Groupe 94">
                  <a:extLst>
                    <a:ext uri="{FF2B5EF4-FFF2-40B4-BE49-F238E27FC236}">
                      <a16:creationId xmlns:a16="http://schemas.microsoft.com/office/drawing/2014/main" id="{CEB2B6E7-A73C-405A-A6CF-C2773A1CAB96}"/>
                    </a:ext>
                  </a:extLst>
                </p:cNvPr>
                <p:cNvGrpSpPr/>
                <p:nvPr/>
              </p:nvGrpSpPr>
              <p:grpSpPr>
                <a:xfrm>
                  <a:off x="0" y="-85660"/>
                  <a:ext cx="9775046" cy="6218939"/>
                  <a:chOff x="0" y="-85660"/>
                  <a:chExt cx="9775046" cy="6218939"/>
                </a:xfrm>
              </p:grpSpPr>
              <p:grpSp>
                <p:nvGrpSpPr>
                  <p:cNvPr id="98" name="Groupe 97">
                    <a:extLst>
                      <a:ext uri="{FF2B5EF4-FFF2-40B4-BE49-F238E27FC236}">
                        <a16:creationId xmlns:a16="http://schemas.microsoft.com/office/drawing/2014/main" id="{0D5B6DF5-B70B-493C-BDD9-D57CDC112E9E}"/>
                      </a:ext>
                    </a:extLst>
                  </p:cNvPr>
                  <p:cNvGrpSpPr/>
                  <p:nvPr/>
                </p:nvGrpSpPr>
                <p:grpSpPr>
                  <a:xfrm>
                    <a:off x="0" y="-85660"/>
                    <a:ext cx="9775046" cy="3574528"/>
                    <a:chOff x="0" y="-85660"/>
                    <a:chExt cx="9775046" cy="3574528"/>
                  </a:xfrm>
                </p:grpSpPr>
                <p:pic>
                  <p:nvPicPr>
                    <p:cNvPr id="100" name="Image 99" descr="Une image contenant carte&#10;&#10;Description générée automatiquement">
                      <a:extLst>
                        <a:ext uri="{FF2B5EF4-FFF2-40B4-BE49-F238E27FC236}">
                          <a16:creationId xmlns:a16="http://schemas.microsoft.com/office/drawing/2014/main" id="{C99795CA-7D3D-4614-AA6A-2E2AB828D95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" cstate="hqprint">
                      <a:grayscl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0" y="0"/>
                      <a:ext cx="4933951" cy="3488868"/>
                    </a:xfrm>
                    <a:prstGeom prst="rect">
                      <a:avLst/>
                    </a:prstGeom>
                    <a:solidFill>
                      <a:srgbClr val="E2F0D9"/>
                    </a:solidFill>
                  </p:spPr>
                </p:pic>
                <p:pic>
                  <p:nvPicPr>
                    <p:cNvPr id="101" name="Image 100" descr="Une image contenant carte&#10;&#10;Description générée automatiquement">
                      <a:extLst>
                        <a:ext uri="{FF2B5EF4-FFF2-40B4-BE49-F238E27FC236}">
                          <a16:creationId xmlns:a16="http://schemas.microsoft.com/office/drawing/2014/main" id="{7AEF3293-4F3C-4889-B9AC-05E0A2E05A8E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3" cstate="hqprint">
                      <a:alphaModFix/>
                      <a:grayscl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723"/>
                    <a:stretch/>
                  </p:blipFill>
                  <p:spPr>
                    <a:xfrm>
                      <a:off x="4876800" y="-85660"/>
                      <a:ext cx="4898246" cy="3488873"/>
                    </a:xfrm>
                    <a:prstGeom prst="rect">
                      <a:avLst/>
                    </a:prstGeom>
                    <a:solidFill>
                      <a:schemeClr val="accent4">
                        <a:lumMod val="20000"/>
                        <a:lumOff val="80000"/>
                      </a:schemeClr>
                    </a:solidFill>
                    <a:ln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</a:ln>
                  </p:spPr>
                </p:pic>
              </p:grpSp>
              <p:pic>
                <p:nvPicPr>
                  <p:cNvPr id="99" name="Image 98" descr="Une image contenant carte&#10;&#10;Description générée automatiquement">
                    <a:extLst>
                      <a:ext uri="{FF2B5EF4-FFF2-40B4-BE49-F238E27FC236}">
                        <a16:creationId xmlns:a16="http://schemas.microsoft.com/office/drawing/2014/main" id="{23328A23-8038-412F-BD1D-79727B4CA07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hqprint">
                    <a:alphaModFix/>
                    <a:grayscl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399" r="9433" b="3926"/>
                  <a:stretch/>
                </p:blipFill>
                <p:spPr>
                  <a:xfrm rot="10800000">
                    <a:off x="1574439" y="2780272"/>
                    <a:ext cx="4400980" cy="335300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96" name="Image 95">
                  <a:extLst>
                    <a:ext uri="{FF2B5EF4-FFF2-40B4-BE49-F238E27FC236}">
                      <a16:creationId xmlns:a16="http://schemas.microsoft.com/office/drawing/2014/main" id="{DA5D88C3-9E8B-40E3-81E1-47843E7626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hqprint">
                  <a:alphaModFix/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2879" r="3566" b="3322"/>
                <a:stretch/>
              </p:blipFill>
              <p:spPr>
                <a:xfrm rot="10800000">
                  <a:off x="2940424" y="3403212"/>
                  <a:ext cx="4759630" cy="2226623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</p:spPr>
            </p:pic>
            <p:pic>
              <p:nvPicPr>
                <p:cNvPr id="97" name="Image 96" descr="Une image contenant carte&#10;&#10;Description générée automatiquement">
                  <a:extLst>
                    <a:ext uri="{FF2B5EF4-FFF2-40B4-BE49-F238E27FC236}">
                      <a16:creationId xmlns:a16="http://schemas.microsoft.com/office/drawing/2014/main" id="{F26C4CF4-16B6-4E49-80AA-BD7C538031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hqprint">
                  <a:alphaModFix/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65" r="20275" b="5394"/>
                <a:stretch/>
              </p:blipFill>
              <p:spPr>
                <a:xfrm rot="5400000">
                  <a:off x="6321502" y="1773628"/>
                  <a:ext cx="3729314" cy="3301780"/>
                </a:xfrm>
                <a:prstGeom prst="rect">
                  <a:avLst/>
                </a:prstGeom>
              </p:spPr>
            </p:pic>
          </p:grpSp>
          <p:sp>
            <p:nvSpPr>
              <p:cNvPr id="10" name="Forme libre : forme 9">
                <a:extLst>
                  <a:ext uri="{FF2B5EF4-FFF2-40B4-BE49-F238E27FC236}">
                    <a16:creationId xmlns:a16="http://schemas.microsoft.com/office/drawing/2014/main" id="{554AADE2-CE71-4E52-89CE-3AC71827A236}"/>
                  </a:ext>
                </a:extLst>
              </p:cNvPr>
              <p:cNvSpPr/>
              <p:nvPr/>
            </p:nvSpPr>
            <p:spPr>
              <a:xfrm>
                <a:off x="2190084" y="3229175"/>
                <a:ext cx="153466" cy="121494"/>
              </a:xfrm>
              <a:custGeom>
                <a:avLst/>
                <a:gdLst>
                  <a:gd name="connsiteX0" fmla="*/ 0 w 153466"/>
                  <a:gd name="connsiteY0" fmla="*/ 47958 h 121494"/>
                  <a:gd name="connsiteX1" fmla="*/ 131085 w 153466"/>
                  <a:gd name="connsiteY1" fmla="*/ 0 h 121494"/>
                  <a:gd name="connsiteX2" fmla="*/ 153466 w 153466"/>
                  <a:gd name="connsiteY2" fmla="*/ 79930 h 121494"/>
                  <a:gd name="connsiteX3" fmla="*/ 31972 w 153466"/>
                  <a:gd name="connsiteY3" fmla="*/ 121494 h 121494"/>
                  <a:gd name="connsiteX4" fmla="*/ 0 w 153466"/>
                  <a:gd name="connsiteY4" fmla="*/ 47958 h 12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466" h="121494">
                    <a:moveTo>
                      <a:pt x="0" y="47958"/>
                    </a:moveTo>
                    <a:lnTo>
                      <a:pt x="131085" y="0"/>
                    </a:lnTo>
                    <a:lnTo>
                      <a:pt x="153466" y="79930"/>
                    </a:lnTo>
                    <a:lnTo>
                      <a:pt x="31972" y="121494"/>
                    </a:lnTo>
                    <a:lnTo>
                      <a:pt x="0" y="47958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Forme libre : forme 10">
                <a:extLst>
                  <a:ext uri="{FF2B5EF4-FFF2-40B4-BE49-F238E27FC236}">
                    <a16:creationId xmlns:a16="http://schemas.microsoft.com/office/drawing/2014/main" id="{EFA44A48-EC73-48FD-8044-088240B3121A}"/>
                  </a:ext>
                </a:extLst>
              </p:cNvPr>
              <p:cNvSpPr/>
              <p:nvPr/>
            </p:nvSpPr>
            <p:spPr>
              <a:xfrm>
                <a:off x="1823300" y="3061492"/>
                <a:ext cx="319096" cy="646358"/>
              </a:xfrm>
              <a:custGeom>
                <a:avLst/>
                <a:gdLst>
                  <a:gd name="connsiteX0" fmla="*/ 422031 w 466792"/>
                  <a:gd name="connsiteY0" fmla="*/ 492369 h 789709"/>
                  <a:gd name="connsiteX1" fmla="*/ 322918 w 466792"/>
                  <a:gd name="connsiteY1" fmla="*/ 527538 h 789709"/>
                  <a:gd name="connsiteX2" fmla="*/ 118297 w 466792"/>
                  <a:gd name="connsiteY2" fmla="*/ 0 h 789709"/>
                  <a:gd name="connsiteX3" fmla="*/ 0 w 466792"/>
                  <a:gd name="connsiteY3" fmla="*/ 47958 h 789709"/>
                  <a:gd name="connsiteX4" fmla="*/ 310129 w 466792"/>
                  <a:gd name="connsiteY4" fmla="*/ 789709 h 789709"/>
                  <a:gd name="connsiteX5" fmla="*/ 412440 w 466792"/>
                  <a:gd name="connsiteY5" fmla="*/ 751343 h 789709"/>
                  <a:gd name="connsiteX6" fmla="*/ 361284 w 466792"/>
                  <a:gd name="connsiteY6" fmla="*/ 620257 h 789709"/>
                  <a:gd name="connsiteX7" fmla="*/ 466792 w 466792"/>
                  <a:gd name="connsiteY7" fmla="*/ 569102 h 789709"/>
                  <a:gd name="connsiteX8" fmla="*/ 422031 w 466792"/>
                  <a:gd name="connsiteY8" fmla="*/ 492369 h 789709"/>
                  <a:gd name="connsiteX0" fmla="*/ 422031 w 466792"/>
                  <a:gd name="connsiteY0" fmla="*/ 468022 h 765362"/>
                  <a:gd name="connsiteX1" fmla="*/ 322918 w 466792"/>
                  <a:gd name="connsiteY1" fmla="*/ 503191 h 765362"/>
                  <a:gd name="connsiteX2" fmla="*/ 59419 w 466792"/>
                  <a:gd name="connsiteY2" fmla="*/ 0 h 765362"/>
                  <a:gd name="connsiteX3" fmla="*/ 0 w 466792"/>
                  <a:gd name="connsiteY3" fmla="*/ 23611 h 765362"/>
                  <a:gd name="connsiteX4" fmla="*/ 310129 w 466792"/>
                  <a:gd name="connsiteY4" fmla="*/ 765362 h 765362"/>
                  <a:gd name="connsiteX5" fmla="*/ 412440 w 466792"/>
                  <a:gd name="connsiteY5" fmla="*/ 726996 h 765362"/>
                  <a:gd name="connsiteX6" fmla="*/ 361284 w 466792"/>
                  <a:gd name="connsiteY6" fmla="*/ 595910 h 765362"/>
                  <a:gd name="connsiteX7" fmla="*/ 466792 w 466792"/>
                  <a:gd name="connsiteY7" fmla="*/ 544755 h 765362"/>
                  <a:gd name="connsiteX8" fmla="*/ 422031 w 466792"/>
                  <a:gd name="connsiteY8" fmla="*/ 468022 h 765362"/>
                  <a:gd name="connsiteX0" fmla="*/ 422031 w 466792"/>
                  <a:gd name="connsiteY0" fmla="*/ 468022 h 765362"/>
                  <a:gd name="connsiteX1" fmla="*/ 322918 w 466792"/>
                  <a:gd name="connsiteY1" fmla="*/ 503191 h 765362"/>
                  <a:gd name="connsiteX2" fmla="*/ 59419 w 466792"/>
                  <a:gd name="connsiteY2" fmla="*/ 0 h 765362"/>
                  <a:gd name="connsiteX3" fmla="*/ 0 w 466792"/>
                  <a:gd name="connsiteY3" fmla="*/ 23611 h 765362"/>
                  <a:gd name="connsiteX4" fmla="*/ 310129 w 466792"/>
                  <a:gd name="connsiteY4" fmla="*/ 765362 h 765362"/>
                  <a:gd name="connsiteX5" fmla="*/ 339201 w 466792"/>
                  <a:gd name="connsiteY5" fmla="*/ 747046 h 765362"/>
                  <a:gd name="connsiteX6" fmla="*/ 361284 w 466792"/>
                  <a:gd name="connsiteY6" fmla="*/ 595910 h 765362"/>
                  <a:gd name="connsiteX7" fmla="*/ 466792 w 466792"/>
                  <a:gd name="connsiteY7" fmla="*/ 544755 h 765362"/>
                  <a:gd name="connsiteX8" fmla="*/ 422031 w 466792"/>
                  <a:gd name="connsiteY8" fmla="*/ 468022 h 765362"/>
                  <a:gd name="connsiteX0" fmla="*/ 422031 w 466792"/>
                  <a:gd name="connsiteY0" fmla="*/ 473616 h 770956"/>
                  <a:gd name="connsiteX1" fmla="*/ 322918 w 466792"/>
                  <a:gd name="connsiteY1" fmla="*/ 508785 h 770956"/>
                  <a:gd name="connsiteX2" fmla="*/ 59419 w 466792"/>
                  <a:gd name="connsiteY2" fmla="*/ 5594 h 770956"/>
                  <a:gd name="connsiteX3" fmla="*/ 0 w 466792"/>
                  <a:gd name="connsiteY3" fmla="*/ 29205 h 770956"/>
                  <a:gd name="connsiteX4" fmla="*/ 310129 w 466792"/>
                  <a:gd name="connsiteY4" fmla="*/ 770956 h 770956"/>
                  <a:gd name="connsiteX5" fmla="*/ 339201 w 466792"/>
                  <a:gd name="connsiteY5" fmla="*/ 752640 h 770956"/>
                  <a:gd name="connsiteX6" fmla="*/ 51093 w 466792"/>
                  <a:gd name="connsiteY6" fmla="*/ 0 h 770956"/>
                  <a:gd name="connsiteX7" fmla="*/ 466792 w 466792"/>
                  <a:gd name="connsiteY7" fmla="*/ 550349 h 770956"/>
                  <a:gd name="connsiteX8" fmla="*/ 422031 w 466792"/>
                  <a:gd name="connsiteY8" fmla="*/ 473616 h 770956"/>
                  <a:gd name="connsiteX0" fmla="*/ 422031 w 466792"/>
                  <a:gd name="connsiteY0" fmla="*/ 473616 h 770956"/>
                  <a:gd name="connsiteX1" fmla="*/ 48627 w 466792"/>
                  <a:gd name="connsiteY1" fmla="*/ 7531 h 770956"/>
                  <a:gd name="connsiteX2" fmla="*/ 59419 w 466792"/>
                  <a:gd name="connsiteY2" fmla="*/ 5594 h 770956"/>
                  <a:gd name="connsiteX3" fmla="*/ 0 w 466792"/>
                  <a:gd name="connsiteY3" fmla="*/ 29205 h 770956"/>
                  <a:gd name="connsiteX4" fmla="*/ 310129 w 466792"/>
                  <a:gd name="connsiteY4" fmla="*/ 770956 h 770956"/>
                  <a:gd name="connsiteX5" fmla="*/ 339201 w 466792"/>
                  <a:gd name="connsiteY5" fmla="*/ 752640 h 770956"/>
                  <a:gd name="connsiteX6" fmla="*/ 51093 w 466792"/>
                  <a:gd name="connsiteY6" fmla="*/ 0 h 770956"/>
                  <a:gd name="connsiteX7" fmla="*/ 466792 w 466792"/>
                  <a:gd name="connsiteY7" fmla="*/ 550349 h 770956"/>
                  <a:gd name="connsiteX8" fmla="*/ 422031 w 466792"/>
                  <a:gd name="connsiteY8" fmla="*/ 473616 h 770956"/>
                  <a:gd name="connsiteX0" fmla="*/ 57268 w 466792"/>
                  <a:gd name="connsiteY0" fmla="*/ 12462 h 770956"/>
                  <a:gd name="connsiteX1" fmla="*/ 48627 w 466792"/>
                  <a:gd name="connsiteY1" fmla="*/ 7531 h 770956"/>
                  <a:gd name="connsiteX2" fmla="*/ 59419 w 466792"/>
                  <a:gd name="connsiteY2" fmla="*/ 5594 h 770956"/>
                  <a:gd name="connsiteX3" fmla="*/ 0 w 466792"/>
                  <a:gd name="connsiteY3" fmla="*/ 29205 h 770956"/>
                  <a:gd name="connsiteX4" fmla="*/ 310129 w 466792"/>
                  <a:gd name="connsiteY4" fmla="*/ 770956 h 770956"/>
                  <a:gd name="connsiteX5" fmla="*/ 339201 w 466792"/>
                  <a:gd name="connsiteY5" fmla="*/ 752640 h 770956"/>
                  <a:gd name="connsiteX6" fmla="*/ 51093 w 466792"/>
                  <a:gd name="connsiteY6" fmla="*/ 0 h 770956"/>
                  <a:gd name="connsiteX7" fmla="*/ 466792 w 466792"/>
                  <a:gd name="connsiteY7" fmla="*/ 550349 h 770956"/>
                  <a:gd name="connsiteX8" fmla="*/ 57268 w 466792"/>
                  <a:gd name="connsiteY8" fmla="*/ 12462 h 770956"/>
                  <a:gd name="connsiteX0" fmla="*/ 57268 w 339201"/>
                  <a:gd name="connsiteY0" fmla="*/ 12462 h 770956"/>
                  <a:gd name="connsiteX1" fmla="*/ 48627 w 339201"/>
                  <a:gd name="connsiteY1" fmla="*/ 7531 h 770956"/>
                  <a:gd name="connsiteX2" fmla="*/ 59419 w 339201"/>
                  <a:gd name="connsiteY2" fmla="*/ 5594 h 770956"/>
                  <a:gd name="connsiteX3" fmla="*/ 0 w 339201"/>
                  <a:gd name="connsiteY3" fmla="*/ 29205 h 770956"/>
                  <a:gd name="connsiteX4" fmla="*/ 310129 w 339201"/>
                  <a:gd name="connsiteY4" fmla="*/ 770956 h 770956"/>
                  <a:gd name="connsiteX5" fmla="*/ 339201 w 339201"/>
                  <a:gd name="connsiteY5" fmla="*/ 752640 h 770956"/>
                  <a:gd name="connsiteX6" fmla="*/ 51093 w 339201"/>
                  <a:gd name="connsiteY6" fmla="*/ 0 h 770956"/>
                  <a:gd name="connsiteX7" fmla="*/ 47459 w 339201"/>
                  <a:gd name="connsiteY7" fmla="*/ 10428 h 770956"/>
                  <a:gd name="connsiteX8" fmla="*/ 57268 w 339201"/>
                  <a:gd name="connsiteY8" fmla="*/ 12462 h 770956"/>
                  <a:gd name="connsiteX0" fmla="*/ 57268 w 353562"/>
                  <a:gd name="connsiteY0" fmla="*/ 12462 h 770956"/>
                  <a:gd name="connsiteX1" fmla="*/ 48627 w 353562"/>
                  <a:gd name="connsiteY1" fmla="*/ 7531 h 770956"/>
                  <a:gd name="connsiteX2" fmla="*/ 59419 w 353562"/>
                  <a:gd name="connsiteY2" fmla="*/ 5594 h 770956"/>
                  <a:gd name="connsiteX3" fmla="*/ 0 w 353562"/>
                  <a:gd name="connsiteY3" fmla="*/ 29205 h 770956"/>
                  <a:gd name="connsiteX4" fmla="*/ 310129 w 353562"/>
                  <a:gd name="connsiteY4" fmla="*/ 770956 h 770956"/>
                  <a:gd name="connsiteX5" fmla="*/ 353562 w 353562"/>
                  <a:gd name="connsiteY5" fmla="*/ 748344 h 770956"/>
                  <a:gd name="connsiteX6" fmla="*/ 51093 w 353562"/>
                  <a:gd name="connsiteY6" fmla="*/ 0 h 770956"/>
                  <a:gd name="connsiteX7" fmla="*/ 47459 w 353562"/>
                  <a:gd name="connsiteY7" fmla="*/ 10428 h 770956"/>
                  <a:gd name="connsiteX8" fmla="*/ 57268 w 353562"/>
                  <a:gd name="connsiteY8" fmla="*/ 12462 h 770956"/>
                  <a:gd name="connsiteX0" fmla="*/ 57268 w 353562"/>
                  <a:gd name="connsiteY0" fmla="*/ 12462 h 758066"/>
                  <a:gd name="connsiteX1" fmla="*/ 48627 w 353562"/>
                  <a:gd name="connsiteY1" fmla="*/ 7531 h 758066"/>
                  <a:gd name="connsiteX2" fmla="*/ 59419 w 353562"/>
                  <a:gd name="connsiteY2" fmla="*/ 5594 h 758066"/>
                  <a:gd name="connsiteX3" fmla="*/ 0 w 353562"/>
                  <a:gd name="connsiteY3" fmla="*/ 29205 h 758066"/>
                  <a:gd name="connsiteX4" fmla="*/ 302949 w 353562"/>
                  <a:gd name="connsiteY4" fmla="*/ 758066 h 758066"/>
                  <a:gd name="connsiteX5" fmla="*/ 353562 w 353562"/>
                  <a:gd name="connsiteY5" fmla="*/ 748344 h 758066"/>
                  <a:gd name="connsiteX6" fmla="*/ 51093 w 353562"/>
                  <a:gd name="connsiteY6" fmla="*/ 0 h 758066"/>
                  <a:gd name="connsiteX7" fmla="*/ 47459 w 353562"/>
                  <a:gd name="connsiteY7" fmla="*/ 10428 h 758066"/>
                  <a:gd name="connsiteX8" fmla="*/ 57268 w 353562"/>
                  <a:gd name="connsiteY8" fmla="*/ 12462 h 758066"/>
                  <a:gd name="connsiteX0" fmla="*/ 77373 w 373667"/>
                  <a:gd name="connsiteY0" fmla="*/ 12462 h 758066"/>
                  <a:gd name="connsiteX1" fmla="*/ 68732 w 373667"/>
                  <a:gd name="connsiteY1" fmla="*/ 7531 h 758066"/>
                  <a:gd name="connsiteX2" fmla="*/ 79524 w 373667"/>
                  <a:gd name="connsiteY2" fmla="*/ 5594 h 758066"/>
                  <a:gd name="connsiteX3" fmla="*/ 0 w 373667"/>
                  <a:gd name="connsiteY3" fmla="*/ 27772 h 758066"/>
                  <a:gd name="connsiteX4" fmla="*/ 323054 w 373667"/>
                  <a:gd name="connsiteY4" fmla="*/ 758066 h 758066"/>
                  <a:gd name="connsiteX5" fmla="*/ 373667 w 373667"/>
                  <a:gd name="connsiteY5" fmla="*/ 748344 h 758066"/>
                  <a:gd name="connsiteX6" fmla="*/ 71198 w 373667"/>
                  <a:gd name="connsiteY6" fmla="*/ 0 h 758066"/>
                  <a:gd name="connsiteX7" fmla="*/ 67564 w 373667"/>
                  <a:gd name="connsiteY7" fmla="*/ 10428 h 758066"/>
                  <a:gd name="connsiteX8" fmla="*/ 77373 w 373667"/>
                  <a:gd name="connsiteY8" fmla="*/ 12462 h 758066"/>
                  <a:gd name="connsiteX0" fmla="*/ 77373 w 373667"/>
                  <a:gd name="connsiteY0" fmla="*/ 12462 h 748344"/>
                  <a:gd name="connsiteX1" fmla="*/ 68732 w 373667"/>
                  <a:gd name="connsiteY1" fmla="*/ 7531 h 748344"/>
                  <a:gd name="connsiteX2" fmla="*/ 79524 w 373667"/>
                  <a:gd name="connsiteY2" fmla="*/ 5594 h 748344"/>
                  <a:gd name="connsiteX3" fmla="*/ 0 w 373667"/>
                  <a:gd name="connsiteY3" fmla="*/ 27772 h 748344"/>
                  <a:gd name="connsiteX4" fmla="*/ 241197 w 373667"/>
                  <a:gd name="connsiteY4" fmla="*/ 646358 h 748344"/>
                  <a:gd name="connsiteX5" fmla="*/ 373667 w 373667"/>
                  <a:gd name="connsiteY5" fmla="*/ 748344 h 748344"/>
                  <a:gd name="connsiteX6" fmla="*/ 71198 w 373667"/>
                  <a:gd name="connsiteY6" fmla="*/ 0 h 748344"/>
                  <a:gd name="connsiteX7" fmla="*/ 67564 w 373667"/>
                  <a:gd name="connsiteY7" fmla="*/ 10428 h 748344"/>
                  <a:gd name="connsiteX8" fmla="*/ 77373 w 373667"/>
                  <a:gd name="connsiteY8" fmla="*/ 12462 h 748344"/>
                  <a:gd name="connsiteX0" fmla="*/ 77373 w 319096"/>
                  <a:gd name="connsiteY0" fmla="*/ 12462 h 646358"/>
                  <a:gd name="connsiteX1" fmla="*/ 68732 w 319096"/>
                  <a:gd name="connsiteY1" fmla="*/ 7531 h 646358"/>
                  <a:gd name="connsiteX2" fmla="*/ 79524 w 319096"/>
                  <a:gd name="connsiteY2" fmla="*/ 5594 h 646358"/>
                  <a:gd name="connsiteX3" fmla="*/ 0 w 319096"/>
                  <a:gd name="connsiteY3" fmla="*/ 27772 h 646358"/>
                  <a:gd name="connsiteX4" fmla="*/ 241197 w 319096"/>
                  <a:gd name="connsiteY4" fmla="*/ 646358 h 646358"/>
                  <a:gd name="connsiteX5" fmla="*/ 319096 w 319096"/>
                  <a:gd name="connsiteY5" fmla="*/ 613722 h 646358"/>
                  <a:gd name="connsiteX6" fmla="*/ 71198 w 319096"/>
                  <a:gd name="connsiteY6" fmla="*/ 0 h 646358"/>
                  <a:gd name="connsiteX7" fmla="*/ 67564 w 319096"/>
                  <a:gd name="connsiteY7" fmla="*/ 10428 h 646358"/>
                  <a:gd name="connsiteX8" fmla="*/ 77373 w 319096"/>
                  <a:gd name="connsiteY8" fmla="*/ 12462 h 646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9096" h="646358">
                    <a:moveTo>
                      <a:pt x="77373" y="12462"/>
                    </a:moveTo>
                    <a:lnTo>
                      <a:pt x="68732" y="7531"/>
                    </a:lnTo>
                    <a:lnTo>
                      <a:pt x="79524" y="5594"/>
                    </a:lnTo>
                    <a:lnTo>
                      <a:pt x="0" y="27772"/>
                    </a:lnTo>
                    <a:lnTo>
                      <a:pt x="241197" y="646358"/>
                    </a:lnTo>
                    <a:lnTo>
                      <a:pt x="319096" y="613722"/>
                    </a:lnTo>
                    <a:lnTo>
                      <a:pt x="71198" y="0"/>
                    </a:lnTo>
                    <a:lnTo>
                      <a:pt x="67564" y="10428"/>
                    </a:lnTo>
                    <a:lnTo>
                      <a:pt x="77373" y="12462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Forme libre : forme 11">
                <a:extLst>
                  <a:ext uri="{FF2B5EF4-FFF2-40B4-BE49-F238E27FC236}">
                    <a16:creationId xmlns:a16="http://schemas.microsoft.com/office/drawing/2014/main" id="{289F6EEA-2A75-4D67-89E0-77CDCBF3BEBA}"/>
                  </a:ext>
                </a:extLst>
              </p:cNvPr>
              <p:cNvSpPr/>
              <p:nvPr/>
            </p:nvSpPr>
            <p:spPr>
              <a:xfrm>
                <a:off x="1745673" y="2477832"/>
                <a:ext cx="182240" cy="322918"/>
              </a:xfrm>
              <a:custGeom>
                <a:avLst/>
                <a:gdLst>
                  <a:gd name="connsiteX0" fmla="*/ 0 w 182240"/>
                  <a:gd name="connsiteY0" fmla="*/ 22381 h 322918"/>
                  <a:gd name="connsiteX1" fmla="*/ 67141 w 182240"/>
                  <a:gd name="connsiteY1" fmla="*/ 0 h 322918"/>
                  <a:gd name="connsiteX2" fmla="*/ 182240 w 182240"/>
                  <a:gd name="connsiteY2" fmla="*/ 303734 h 322918"/>
                  <a:gd name="connsiteX3" fmla="*/ 127888 w 182240"/>
                  <a:gd name="connsiteY3" fmla="*/ 322918 h 322918"/>
                  <a:gd name="connsiteX4" fmla="*/ 0 w 182240"/>
                  <a:gd name="connsiteY4" fmla="*/ 22381 h 322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40" h="322918">
                    <a:moveTo>
                      <a:pt x="0" y="22381"/>
                    </a:moveTo>
                    <a:lnTo>
                      <a:pt x="67141" y="0"/>
                    </a:lnTo>
                    <a:lnTo>
                      <a:pt x="182240" y="303734"/>
                    </a:lnTo>
                    <a:lnTo>
                      <a:pt x="127888" y="322918"/>
                    </a:lnTo>
                    <a:lnTo>
                      <a:pt x="0" y="22381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Forme libre : forme 12">
                <a:extLst>
                  <a:ext uri="{FF2B5EF4-FFF2-40B4-BE49-F238E27FC236}">
                    <a16:creationId xmlns:a16="http://schemas.microsoft.com/office/drawing/2014/main" id="{C8EAC366-319C-4C22-A437-8729B57A1411}"/>
                  </a:ext>
                </a:extLst>
              </p:cNvPr>
              <p:cNvSpPr/>
              <p:nvPr/>
            </p:nvSpPr>
            <p:spPr>
              <a:xfrm>
                <a:off x="1867166" y="2791158"/>
                <a:ext cx="89522" cy="76733"/>
              </a:xfrm>
              <a:custGeom>
                <a:avLst/>
                <a:gdLst>
                  <a:gd name="connsiteX0" fmla="*/ 0 w 89522"/>
                  <a:gd name="connsiteY0" fmla="*/ 19183 h 76733"/>
                  <a:gd name="connsiteX1" fmla="*/ 67142 w 89522"/>
                  <a:gd name="connsiteY1" fmla="*/ 0 h 76733"/>
                  <a:gd name="connsiteX2" fmla="*/ 89522 w 89522"/>
                  <a:gd name="connsiteY2" fmla="*/ 57550 h 76733"/>
                  <a:gd name="connsiteX3" fmla="*/ 31972 w 89522"/>
                  <a:gd name="connsiteY3" fmla="*/ 76733 h 76733"/>
                  <a:gd name="connsiteX4" fmla="*/ 0 w 89522"/>
                  <a:gd name="connsiteY4" fmla="*/ 19183 h 76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522" h="76733">
                    <a:moveTo>
                      <a:pt x="0" y="19183"/>
                    </a:moveTo>
                    <a:lnTo>
                      <a:pt x="67142" y="0"/>
                    </a:lnTo>
                    <a:lnTo>
                      <a:pt x="89522" y="57550"/>
                    </a:lnTo>
                    <a:lnTo>
                      <a:pt x="31972" y="76733"/>
                    </a:lnTo>
                    <a:lnTo>
                      <a:pt x="0" y="19183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1A40F224-7CE4-4A74-A7EE-838245A06F54}"/>
                  </a:ext>
                </a:extLst>
              </p:cNvPr>
              <p:cNvSpPr/>
              <p:nvPr/>
            </p:nvSpPr>
            <p:spPr>
              <a:xfrm>
                <a:off x="2436269" y="3155639"/>
                <a:ext cx="463594" cy="185438"/>
              </a:xfrm>
              <a:custGeom>
                <a:avLst/>
                <a:gdLst>
                  <a:gd name="connsiteX0" fmla="*/ 0 w 463594"/>
                  <a:gd name="connsiteY0" fmla="*/ 108705 h 185438"/>
                  <a:gd name="connsiteX1" fmla="*/ 63944 w 463594"/>
                  <a:gd name="connsiteY1" fmla="*/ 121494 h 185438"/>
                  <a:gd name="connsiteX2" fmla="*/ 127888 w 463594"/>
                  <a:gd name="connsiteY2" fmla="*/ 108705 h 185438"/>
                  <a:gd name="connsiteX3" fmla="*/ 195029 w 463594"/>
                  <a:gd name="connsiteY3" fmla="*/ 99113 h 185438"/>
                  <a:gd name="connsiteX4" fmla="*/ 287748 w 463594"/>
                  <a:gd name="connsiteY4" fmla="*/ 63944 h 185438"/>
                  <a:gd name="connsiteX5" fmla="*/ 361283 w 463594"/>
                  <a:gd name="connsiteY5" fmla="*/ 28775 h 185438"/>
                  <a:gd name="connsiteX6" fmla="*/ 428425 w 463594"/>
                  <a:gd name="connsiteY6" fmla="*/ 0 h 185438"/>
                  <a:gd name="connsiteX7" fmla="*/ 463594 w 463594"/>
                  <a:gd name="connsiteY7" fmla="*/ 0 h 185438"/>
                  <a:gd name="connsiteX8" fmla="*/ 450805 w 463594"/>
                  <a:gd name="connsiteY8" fmla="*/ 25578 h 185438"/>
                  <a:gd name="connsiteX9" fmla="*/ 418833 w 463594"/>
                  <a:gd name="connsiteY9" fmla="*/ 47958 h 185438"/>
                  <a:gd name="connsiteX10" fmla="*/ 354889 w 463594"/>
                  <a:gd name="connsiteY10" fmla="*/ 95916 h 185438"/>
                  <a:gd name="connsiteX11" fmla="*/ 310128 w 463594"/>
                  <a:gd name="connsiteY11" fmla="*/ 118297 h 185438"/>
                  <a:gd name="connsiteX12" fmla="*/ 278156 w 463594"/>
                  <a:gd name="connsiteY12" fmla="*/ 118297 h 185438"/>
                  <a:gd name="connsiteX13" fmla="*/ 143874 w 463594"/>
                  <a:gd name="connsiteY13" fmla="*/ 166255 h 185438"/>
                  <a:gd name="connsiteX14" fmla="*/ 63944 w 463594"/>
                  <a:gd name="connsiteY14" fmla="*/ 185438 h 185438"/>
                  <a:gd name="connsiteX15" fmla="*/ 44760 w 463594"/>
                  <a:gd name="connsiteY15" fmla="*/ 143874 h 185438"/>
                  <a:gd name="connsiteX16" fmla="*/ 0 w 463594"/>
                  <a:gd name="connsiteY16" fmla="*/ 108705 h 18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3594" h="185438">
                    <a:moveTo>
                      <a:pt x="0" y="108705"/>
                    </a:moveTo>
                    <a:lnTo>
                      <a:pt x="63944" y="121494"/>
                    </a:lnTo>
                    <a:lnTo>
                      <a:pt x="127888" y="108705"/>
                    </a:lnTo>
                    <a:lnTo>
                      <a:pt x="195029" y="99113"/>
                    </a:lnTo>
                    <a:lnTo>
                      <a:pt x="287748" y="63944"/>
                    </a:lnTo>
                    <a:lnTo>
                      <a:pt x="361283" y="28775"/>
                    </a:lnTo>
                    <a:lnTo>
                      <a:pt x="428425" y="0"/>
                    </a:lnTo>
                    <a:lnTo>
                      <a:pt x="463594" y="0"/>
                    </a:lnTo>
                    <a:lnTo>
                      <a:pt x="450805" y="25578"/>
                    </a:lnTo>
                    <a:lnTo>
                      <a:pt x="418833" y="47958"/>
                    </a:lnTo>
                    <a:lnTo>
                      <a:pt x="354889" y="95916"/>
                    </a:lnTo>
                    <a:lnTo>
                      <a:pt x="310128" y="118297"/>
                    </a:lnTo>
                    <a:lnTo>
                      <a:pt x="278156" y="118297"/>
                    </a:lnTo>
                    <a:lnTo>
                      <a:pt x="143874" y="166255"/>
                    </a:lnTo>
                    <a:lnTo>
                      <a:pt x="63944" y="185438"/>
                    </a:lnTo>
                    <a:lnTo>
                      <a:pt x="44760" y="143874"/>
                    </a:lnTo>
                    <a:lnTo>
                      <a:pt x="0" y="108705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C86DC184-14DB-41F5-813C-34766ED25431}"/>
                  </a:ext>
                </a:extLst>
              </p:cNvPr>
              <p:cNvSpPr/>
              <p:nvPr/>
            </p:nvSpPr>
            <p:spPr>
              <a:xfrm>
                <a:off x="2590520" y="1812274"/>
                <a:ext cx="672954" cy="135871"/>
              </a:xfrm>
              <a:custGeom>
                <a:avLst/>
                <a:gdLst>
                  <a:gd name="connsiteX0" fmla="*/ 0 w 837667"/>
                  <a:gd name="connsiteY0" fmla="*/ 102310 h 354889"/>
                  <a:gd name="connsiteX1" fmla="*/ 3197 w 837667"/>
                  <a:gd name="connsiteY1" fmla="*/ 220607 h 354889"/>
                  <a:gd name="connsiteX2" fmla="*/ 25578 w 837667"/>
                  <a:gd name="connsiteY2" fmla="*/ 242987 h 354889"/>
                  <a:gd name="connsiteX3" fmla="*/ 565905 w 837667"/>
                  <a:gd name="connsiteY3" fmla="*/ 201424 h 354889"/>
                  <a:gd name="connsiteX4" fmla="*/ 588285 w 837667"/>
                  <a:gd name="connsiteY4" fmla="*/ 354889 h 354889"/>
                  <a:gd name="connsiteX5" fmla="*/ 674610 w 837667"/>
                  <a:gd name="connsiteY5" fmla="*/ 342101 h 354889"/>
                  <a:gd name="connsiteX6" fmla="*/ 671413 w 837667"/>
                  <a:gd name="connsiteY6" fmla="*/ 195029 h 354889"/>
                  <a:gd name="connsiteX7" fmla="*/ 837667 w 837667"/>
                  <a:gd name="connsiteY7" fmla="*/ 179043 h 354889"/>
                  <a:gd name="connsiteX8" fmla="*/ 828075 w 837667"/>
                  <a:gd name="connsiteY8" fmla="*/ 70338 h 354889"/>
                  <a:gd name="connsiteX9" fmla="*/ 821681 w 837667"/>
                  <a:gd name="connsiteY9" fmla="*/ 0 h 354889"/>
                  <a:gd name="connsiteX10" fmla="*/ 172649 w 837667"/>
                  <a:gd name="connsiteY10" fmla="*/ 51155 h 354889"/>
                  <a:gd name="connsiteX11" fmla="*/ 172649 w 837667"/>
                  <a:gd name="connsiteY11" fmla="*/ 131085 h 354889"/>
                  <a:gd name="connsiteX12" fmla="*/ 0 w 837667"/>
                  <a:gd name="connsiteY12" fmla="*/ 102310 h 354889"/>
                  <a:gd name="connsiteX0" fmla="*/ 161958 w 834476"/>
                  <a:gd name="connsiteY0" fmla="*/ 120929 h 354889"/>
                  <a:gd name="connsiteX1" fmla="*/ 6 w 834476"/>
                  <a:gd name="connsiteY1" fmla="*/ 220607 h 354889"/>
                  <a:gd name="connsiteX2" fmla="*/ 22387 w 834476"/>
                  <a:gd name="connsiteY2" fmla="*/ 242987 h 354889"/>
                  <a:gd name="connsiteX3" fmla="*/ 562714 w 834476"/>
                  <a:gd name="connsiteY3" fmla="*/ 201424 h 354889"/>
                  <a:gd name="connsiteX4" fmla="*/ 585094 w 834476"/>
                  <a:gd name="connsiteY4" fmla="*/ 354889 h 354889"/>
                  <a:gd name="connsiteX5" fmla="*/ 671419 w 834476"/>
                  <a:gd name="connsiteY5" fmla="*/ 342101 h 354889"/>
                  <a:gd name="connsiteX6" fmla="*/ 668222 w 834476"/>
                  <a:gd name="connsiteY6" fmla="*/ 195029 h 354889"/>
                  <a:gd name="connsiteX7" fmla="*/ 834476 w 834476"/>
                  <a:gd name="connsiteY7" fmla="*/ 179043 h 354889"/>
                  <a:gd name="connsiteX8" fmla="*/ 824884 w 834476"/>
                  <a:gd name="connsiteY8" fmla="*/ 70338 h 354889"/>
                  <a:gd name="connsiteX9" fmla="*/ 818490 w 834476"/>
                  <a:gd name="connsiteY9" fmla="*/ 0 h 354889"/>
                  <a:gd name="connsiteX10" fmla="*/ 169458 w 834476"/>
                  <a:gd name="connsiteY10" fmla="*/ 51155 h 354889"/>
                  <a:gd name="connsiteX11" fmla="*/ 169458 w 834476"/>
                  <a:gd name="connsiteY11" fmla="*/ 131085 h 354889"/>
                  <a:gd name="connsiteX12" fmla="*/ 161958 w 834476"/>
                  <a:gd name="connsiteY12" fmla="*/ 120929 h 354889"/>
                  <a:gd name="connsiteX0" fmla="*/ 139571 w 812089"/>
                  <a:gd name="connsiteY0" fmla="*/ 120929 h 354889"/>
                  <a:gd name="connsiteX1" fmla="*/ 154256 w 812089"/>
                  <a:gd name="connsiteY1" fmla="*/ 123220 h 354889"/>
                  <a:gd name="connsiteX2" fmla="*/ 0 w 812089"/>
                  <a:gd name="connsiteY2" fmla="*/ 242987 h 354889"/>
                  <a:gd name="connsiteX3" fmla="*/ 540327 w 812089"/>
                  <a:gd name="connsiteY3" fmla="*/ 201424 h 354889"/>
                  <a:gd name="connsiteX4" fmla="*/ 562707 w 812089"/>
                  <a:gd name="connsiteY4" fmla="*/ 354889 h 354889"/>
                  <a:gd name="connsiteX5" fmla="*/ 649032 w 812089"/>
                  <a:gd name="connsiteY5" fmla="*/ 342101 h 354889"/>
                  <a:gd name="connsiteX6" fmla="*/ 645835 w 812089"/>
                  <a:gd name="connsiteY6" fmla="*/ 195029 h 354889"/>
                  <a:gd name="connsiteX7" fmla="*/ 812089 w 812089"/>
                  <a:gd name="connsiteY7" fmla="*/ 179043 h 354889"/>
                  <a:gd name="connsiteX8" fmla="*/ 802497 w 812089"/>
                  <a:gd name="connsiteY8" fmla="*/ 70338 h 354889"/>
                  <a:gd name="connsiteX9" fmla="*/ 796103 w 812089"/>
                  <a:gd name="connsiteY9" fmla="*/ 0 h 354889"/>
                  <a:gd name="connsiteX10" fmla="*/ 147071 w 812089"/>
                  <a:gd name="connsiteY10" fmla="*/ 51155 h 354889"/>
                  <a:gd name="connsiteX11" fmla="*/ 147071 w 812089"/>
                  <a:gd name="connsiteY11" fmla="*/ 131085 h 354889"/>
                  <a:gd name="connsiteX12" fmla="*/ 139571 w 812089"/>
                  <a:gd name="connsiteY12" fmla="*/ 120929 h 354889"/>
                  <a:gd name="connsiteX0" fmla="*/ 10027 w 682545"/>
                  <a:gd name="connsiteY0" fmla="*/ 120929 h 354889"/>
                  <a:gd name="connsiteX1" fmla="*/ 24712 w 682545"/>
                  <a:gd name="connsiteY1" fmla="*/ 123220 h 354889"/>
                  <a:gd name="connsiteX2" fmla="*/ 4011 w 682545"/>
                  <a:gd name="connsiteY2" fmla="*/ 121254 h 354889"/>
                  <a:gd name="connsiteX3" fmla="*/ 410783 w 682545"/>
                  <a:gd name="connsiteY3" fmla="*/ 201424 h 354889"/>
                  <a:gd name="connsiteX4" fmla="*/ 433163 w 682545"/>
                  <a:gd name="connsiteY4" fmla="*/ 354889 h 354889"/>
                  <a:gd name="connsiteX5" fmla="*/ 519488 w 682545"/>
                  <a:gd name="connsiteY5" fmla="*/ 342101 h 354889"/>
                  <a:gd name="connsiteX6" fmla="*/ 516291 w 682545"/>
                  <a:gd name="connsiteY6" fmla="*/ 195029 h 354889"/>
                  <a:gd name="connsiteX7" fmla="*/ 682545 w 682545"/>
                  <a:gd name="connsiteY7" fmla="*/ 179043 h 354889"/>
                  <a:gd name="connsiteX8" fmla="*/ 672953 w 682545"/>
                  <a:gd name="connsiteY8" fmla="*/ 70338 h 354889"/>
                  <a:gd name="connsiteX9" fmla="*/ 666559 w 682545"/>
                  <a:gd name="connsiteY9" fmla="*/ 0 h 354889"/>
                  <a:gd name="connsiteX10" fmla="*/ 17527 w 682545"/>
                  <a:gd name="connsiteY10" fmla="*/ 51155 h 354889"/>
                  <a:gd name="connsiteX11" fmla="*/ 17527 w 682545"/>
                  <a:gd name="connsiteY11" fmla="*/ 131085 h 354889"/>
                  <a:gd name="connsiteX12" fmla="*/ 10027 w 682545"/>
                  <a:gd name="connsiteY12" fmla="*/ 120929 h 354889"/>
                  <a:gd name="connsiteX0" fmla="*/ 10027 w 682545"/>
                  <a:gd name="connsiteY0" fmla="*/ 120929 h 354889"/>
                  <a:gd name="connsiteX1" fmla="*/ 24712 w 682545"/>
                  <a:gd name="connsiteY1" fmla="*/ 123220 h 354889"/>
                  <a:gd name="connsiteX2" fmla="*/ 4011 w 682545"/>
                  <a:gd name="connsiteY2" fmla="*/ 121254 h 354889"/>
                  <a:gd name="connsiteX3" fmla="*/ 21608 w 682545"/>
                  <a:gd name="connsiteY3" fmla="*/ 115495 h 354889"/>
                  <a:gd name="connsiteX4" fmla="*/ 433163 w 682545"/>
                  <a:gd name="connsiteY4" fmla="*/ 354889 h 354889"/>
                  <a:gd name="connsiteX5" fmla="*/ 519488 w 682545"/>
                  <a:gd name="connsiteY5" fmla="*/ 342101 h 354889"/>
                  <a:gd name="connsiteX6" fmla="*/ 516291 w 682545"/>
                  <a:gd name="connsiteY6" fmla="*/ 195029 h 354889"/>
                  <a:gd name="connsiteX7" fmla="*/ 682545 w 682545"/>
                  <a:gd name="connsiteY7" fmla="*/ 179043 h 354889"/>
                  <a:gd name="connsiteX8" fmla="*/ 672953 w 682545"/>
                  <a:gd name="connsiteY8" fmla="*/ 70338 h 354889"/>
                  <a:gd name="connsiteX9" fmla="*/ 666559 w 682545"/>
                  <a:gd name="connsiteY9" fmla="*/ 0 h 354889"/>
                  <a:gd name="connsiteX10" fmla="*/ 17527 w 682545"/>
                  <a:gd name="connsiteY10" fmla="*/ 51155 h 354889"/>
                  <a:gd name="connsiteX11" fmla="*/ 17527 w 682545"/>
                  <a:gd name="connsiteY11" fmla="*/ 131085 h 354889"/>
                  <a:gd name="connsiteX12" fmla="*/ 10027 w 682545"/>
                  <a:gd name="connsiteY12" fmla="*/ 120929 h 354889"/>
                  <a:gd name="connsiteX0" fmla="*/ 10027 w 682545"/>
                  <a:gd name="connsiteY0" fmla="*/ 120929 h 342101"/>
                  <a:gd name="connsiteX1" fmla="*/ 24712 w 682545"/>
                  <a:gd name="connsiteY1" fmla="*/ 123220 h 342101"/>
                  <a:gd name="connsiteX2" fmla="*/ 4011 w 682545"/>
                  <a:gd name="connsiteY2" fmla="*/ 121254 h 342101"/>
                  <a:gd name="connsiteX3" fmla="*/ 21608 w 682545"/>
                  <a:gd name="connsiteY3" fmla="*/ 115495 h 342101"/>
                  <a:gd name="connsiteX4" fmla="*/ 3778 w 682545"/>
                  <a:gd name="connsiteY4" fmla="*/ 118584 h 342101"/>
                  <a:gd name="connsiteX5" fmla="*/ 519488 w 682545"/>
                  <a:gd name="connsiteY5" fmla="*/ 342101 h 342101"/>
                  <a:gd name="connsiteX6" fmla="*/ 516291 w 682545"/>
                  <a:gd name="connsiteY6" fmla="*/ 195029 h 342101"/>
                  <a:gd name="connsiteX7" fmla="*/ 682545 w 682545"/>
                  <a:gd name="connsiteY7" fmla="*/ 179043 h 342101"/>
                  <a:gd name="connsiteX8" fmla="*/ 672953 w 682545"/>
                  <a:gd name="connsiteY8" fmla="*/ 70338 h 342101"/>
                  <a:gd name="connsiteX9" fmla="*/ 666559 w 682545"/>
                  <a:gd name="connsiteY9" fmla="*/ 0 h 342101"/>
                  <a:gd name="connsiteX10" fmla="*/ 17527 w 682545"/>
                  <a:gd name="connsiteY10" fmla="*/ 51155 h 342101"/>
                  <a:gd name="connsiteX11" fmla="*/ 17527 w 682545"/>
                  <a:gd name="connsiteY11" fmla="*/ 131085 h 342101"/>
                  <a:gd name="connsiteX12" fmla="*/ 10027 w 682545"/>
                  <a:gd name="connsiteY12" fmla="*/ 120929 h 342101"/>
                  <a:gd name="connsiteX0" fmla="*/ 10027 w 682545"/>
                  <a:gd name="connsiteY0" fmla="*/ 120929 h 204626"/>
                  <a:gd name="connsiteX1" fmla="*/ 24712 w 682545"/>
                  <a:gd name="connsiteY1" fmla="*/ 123220 h 204626"/>
                  <a:gd name="connsiteX2" fmla="*/ 4011 w 682545"/>
                  <a:gd name="connsiteY2" fmla="*/ 121254 h 204626"/>
                  <a:gd name="connsiteX3" fmla="*/ 21608 w 682545"/>
                  <a:gd name="connsiteY3" fmla="*/ 115495 h 204626"/>
                  <a:gd name="connsiteX4" fmla="*/ 3778 w 682545"/>
                  <a:gd name="connsiteY4" fmla="*/ 118584 h 204626"/>
                  <a:gd name="connsiteX5" fmla="*/ 13992 w 682545"/>
                  <a:gd name="connsiteY5" fmla="*/ 135871 h 204626"/>
                  <a:gd name="connsiteX6" fmla="*/ 516291 w 682545"/>
                  <a:gd name="connsiteY6" fmla="*/ 195029 h 204626"/>
                  <a:gd name="connsiteX7" fmla="*/ 682545 w 682545"/>
                  <a:gd name="connsiteY7" fmla="*/ 179043 h 204626"/>
                  <a:gd name="connsiteX8" fmla="*/ 672953 w 682545"/>
                  <a:gd name="connsiteY8" fmla="*/ 70338 h 204626"/>
                  <a:gd name="connsiteX9" fmla="*/ 666559 w 682545"/>
                  <a:gd name="connsiteY9" fmla="*/ 0 h 204626"/>
                  <a:gd name="connsiteX10" fmla="*/ 17527 w 682545"/>
                  <a:gd name="connsiteY10" fmla="*/ 51155 h 204626"/>
                  <a:gd name="connsiteX11" fmla="*/ 17527 w 682545"/>
                  <a:gd name="connsiteY11" fmla="*/ 131085 h 204626"/>
                  <a:gd name="connsiteX12" fmla="*/ 10027 w 682545"/>
                  <a:gd name="connsiteY12" fmla="*/ 120929 h 204626"/>
                  <a:gd name="connsiteX0" fmla="*/ 10027 w 676801"/>
                  <a:gd name="connsiteY0" fmla="*/ 120929 h 204626"/>
                  <a:gd name="connsiteX1" fmla="*/ 24712 w 676801"/>
                  <a:gd name="connsiteY1" fmla="*/ 123220 h 204626"/>
                  <a:gd name="connsiteX2" fmla="*/ 4011 w 676801"/>
                  <a:gd name="connsiteY2" fmla="*/ 121254 h 204626"/>
                  <a:gd name="connsiteX3" fmla="*/ 21608 w 676801"/>
                  <a:gd name="connsiteY3" fmla="*/ 115495 h 204626"/>
                  <a:gd name="connsiteX4" fmla="*/ 3778 w 676801"/>
                  <a:gd name="connsiteY4" fmla="*/ 118584 h 204626"/>
                  <a:gd name="connsiteX5" fmla="*/ 13992 w 676801"/>
                  <a:gd name="connsiteY5" fmla="*/ 135871 h 204626"/>
                  <a:gd name="connsiteX6" fmla="*/ 516291 w 676801"/>
                  <a:gd name="connsiteY6" fmla="*/ 195029 h 204626"/>
                  <a:gd name="connsiteX7" fmla="*/ 676801 w 676801"/>
                  <a:gd name="connsiteY7" fmla="*/ 55878 h 204626"/>
                  <a:gd name="connsiteX8" fmla="*/ 672953 w 676801"/>
                  <a:gd name="connsiteY8" fmla="*/ 70338 h 204626"/>
                  <a:gd name="connsiteX9" fmla="*/ 666559 w 676801"/>
                  <a:gd name="connsiteY9" fmla="*/ 0 h 204626"/>
                  <a:gd name="connsiteX10" fmla="*/ 17527 w 676801"/>
                  <a:gd name="connsiteY10" fmla="*/ 51155 h 204626"/>
                  <a:gd name="connsiteX11" fmla="*/ 17527 w 676801"/>
                  <a:gd name="connsiteY11" fmla="*/ 131085 h 204626"/>
                  <a:gd name="connsiteX12" fmla="*/ 10027 w 676801"/>
                  <a:gd name="connsiteY12" fmla="*/ 120929 h 204626"/>
                  <a:gd name="connsiteX0" fmla="*/ 10027 w 676801"/>
                  <a:gd name="connsiteY0" fmla="*/ 120929 h 135871"/>
                  <a:gd name="connsiteX1" fmla="*/ 24712 w 676801"/>
                  <a:gd name="connsiteY1" fmla="*/ 123220 h 135871"/>
                  <a:gd name="connsiteX2" fmla="*/ 4011 w 676801"/>
                  <a:gd name="connsiteY2" fmla="*/ 121254 h 135871"/>
                  <a:gd name="connsiteX3" fmla="*/ 21608 w 676801"/>
                  <a:gd name="connsiteY3" fmla="*/ 115495 h 135871"/>
                  <a:gd name="connsiteX4" fmla="*/ 3778 w 676801"/>
                  <a:gd name="connsiteY4" fmla="*/ 118584 h 135871"/>
                  <a:gd name="connsiteX5" fmla="*/ 13992 w 676801"/>
                  <a:gd name="connsiteY5" fmla="*/ 135871 h 135871"/>
                  <a:gd name="connsiteX6" fmla="*/ 5050 w 676801"/>
                  <a:gd name="connsiteY6" fmla="*/ 114828 h 135871"/>
                  <a:gd name="connsiteX7" fmla="*/ 676801 w 676801"/>
                  <a:gd name="connsiteY7" fmla="*/ 55878 h 135871"/>
                  <a:gd name="connsiteX8" fmla="*/ 672953 w 676801"/>
                  <a:gd name="connsiteY8" fmla="*/ 70338 h 135871"/>
                  <a:gd name="connsiteX9" fmla="*/ 666559 w 676801"/>
                  <a:gd name="connsiteY9" fmla="*/ 0 h 135871"/>
                  <a:gd name="connsiteX10" fmla="*/ 17527 w 676801"/>
                  <a:gd name="connsiteY10" fmla="*/ 51155 h 135871"/>
                  <a:gd name="connsiteX11" fmla="*/ 17527 w 676801"/>
                  <a:gd name="connsiteY11" fmla="*/ 131085 h 135871"/>
                  <a:gd name="connsiteX12" fmla="*/ 10027 w 676801"/>
                  <a:gd name="connsiteY12" fmla="*/ 120929 h 135871"/>
                  <a:gd name="connsiteX0" fmla="*/ 10027 w 672953"/>
                  <a:gd name="connsiteY0" fmla="*/ 120929 h 135871"/>
                  <a:gd name="connsiteX1" fmla="*/ 24712 w 672953"/>
                  <a:gd name="connsiteY1" fmla="*/ 123220 h 135871"/>
                  <a:gd name="connsiteX2" fmla="*/ 4011 w 672953"/>
                  <a:gd name="connsiteY2" fmla="*/ 121254 h 135871"/>
                  <a:gd name="connsiteX3" fmla="*/ 21608 w 672953"/>
                  <a:gd name="connsiteY3" fmla="*/ 115495 h 135871"/>
                  <a:gd name="connsiteX4" fmla="*/ 3778 w 672953"/>
                  <a:gd name="connsiteY4" fmla="*/ 118584 h 135871"/>
                  <a:gd name="connsiteX5" fmla="*/ 13992 w 672953"/>
                  <a:gd name="connsiteY5" fmla="*/ 135871 h 135871"/>
                  <a:gd name="connsiteX6" fmla="*/ 5050 w 672953"/>
                  <a:gd name="connsiteY6" fmla="*/ 114828 h 135871"/>
                  <a:gd name="connsiteX7" fmla="*/ 671057 w 672953"/>
                  <a:gd name="connsiteY7" fmla="*/ 65903 h 135871"/>
                  <a:gd name="connsiteX8" fmla="*/ 672953 w 672953"/>
                  <a:gd name="connsiteY8" fmla="*/ 70338 h 135871"/>
                  <a:gd name="connsiteX9" fmla="*/ 666559 w 672953"/>
                  <a:gd name="connsiteY9" fmla="*/ 0 h 135871"/>
                  <a:gd name="connsiteX10" fmla="*/ 17527 w 672953"/>
                  <a:gd name="connsiteY10" fmla="*/ 51155 h 135871"/>
                  <a:gd name="connsiteX11" fmla="*/ 17527 w 672953"/>
                  <a:gd name="connsiteY11" fmla="*/ 131085 h 135871"/>
                  <a:gd name="connsiteX12" fmla="*/ 10027 w 672953"/>
                  <a:gd name="connsiteY12" fmla="*/ 120929 h 13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2953" h="135871">
                    <a:moveTo>
                      <a:pt x="10027" y="120929"/>
                    </a:moveTo>
                    <a:cubicBezTo>
                      <a:pt x="11093" y="160361"/>
                      <a:pt x="23646" y="83788"/>
                      <a:pt x="24712" y="123220"/>
                    </a:cubicBezTo>
                    <a:lnTo>
                      <a:pt x="4011" y="121254"/>
                    </a:lnTo>
                    <a:lnTo>
                      <a:pt x="21608" y="115495"/>
                    </a:lnTo>
                    <a:lnTo>
                      <a:pt x="3778" y="118584"/>
                    </a:lnTo>
                    <a:lnTo>
                      <a:pt x="13992" y="135871"/>
                    </a:lnTo>
                    <a:cubicBezTo>
                      <a:pt x="12926" y="86847"/>
                      <a:pt x="6116" y="163852"/>
                      <a:pt x="5050" y="114828"/>
                    </a:cubicBezTo>
                    <a:lnTo>
                      <a:pt x="671057" y="65903"/>
                    </a:lnTo>
                    <a:lnTo>
                      <a:pt x="672953" y="70338"/>
                    </a:lnTo>
                    <a:lnTo>
                      <a:pt x="666559" y="0"/>
                    </a:lnTo>
                    <a:lnTo>
                      <a:pt x="17527" y="51155"/>
                    </a:lnTo>
                    <a:lnTo>
                      <a:pt x="17527" y="131085"/>
                    </a:lnTo>
                    <a:cubicBezTo>
                      <a:pt x="-40023" y="121493"/>
                      <a:pt x="67577" y="130521"/>
                      <a:pt x="10027" y="120929"/>
                    </a:cubicBez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7ADCCA24-4AD9-456C-BDCD-4B3D1B6D9B0A}"/>
                  </a:ext>
                </a:extLst>
              </p:cNvPr>
              <p:cNvSpPr/>
              <p:nvPr/>
            </p:nvSpPr>
            <p:spPr>
              <a:xfrm>
                <a:off x="2036618" y="2017435"/>
                <a:ext cx="332509" cy="86324"/>
              </a:xfrm>
              <a:custGeom>
                <a:avLst/>
                <a:gdLst>
                  <a:gd name="connsiteX0" fmla="*/ 0 w 332509"/>
                  <a:gd name="connsiteY0" fmla="*/ 25578 h 86324"/>
                  <a:gd name="connsiteX1" fmla="*/ 9592 w 332509"/>
                  <a:gd name="connsiteY1" fmla="*/ 86324 h 86324"/>
                  <a:gd name="connsiteX2" fmla="*/ 332509 w 332509"/>
                  <a:gd name="connsiteY2" fmla="*/ 60747 h 86324"/>
                  <a:gd name="connsiteX3" fmla="*/ 322918 w 332509"/>
                  <a:gd name="connsiteY3" fmla="*/ 0 h 86324"/>
                  <a:gd name="connsiteX4" fmla="*/ 0 w 332509"/>
                  <a:gd name="connsiteY4" fmla="*/ 25578 h 8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509" h="86324">
                    <a:moveTo>
                      <a:pt x="0" y="25578"/>
                    </a:moveTo>
                    <a:lnTo>
                      <a:pt x="9592" y="86324"/>
                    </a:lnTo>
                    <a:lnTo>
                      <a:pt x="332509" y="60747"/>
                    </a:lnTo>
                    <a:lnTo>
                      <a:pt x="322918" y="0"/>
                    </a:lnTo>
                    <a:lnTo>
                      <a:pt x="0" y="2557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A6411CB0-2338-4805-9F68-350B0FD36618}"/>
                  </a:ext>
                </a:extLst>
              </p:cNvPr>
              <p:cNvSpPr/>
              <p:nvPr/>
            </p:nvSpPr>
            <p:spPr>
              <a:xfrm>
                <a:off x="2602523" y="2058999"/>
                <a:ext cx="342101" cy="179043"/>
              </a:xfrm>
              <a:custGeom>
                <a:avLst/>
                <a:gdLst>
                  <a:gd name="connsiteX0" fmla="*/ 0 w 342101"/>
                  <a:gd name="connsiteY0" fmla="*/ 28774 h 179043"/>
                  <a:gd name="connsiteX1" fmla="*/ 326115 w 342101"/>
                  <a:gd name="connsiteY1" fmla="*/ 0 h 179043"/>
                  <a:gd name="connsiteX2" fmla="*/ 342101 w 342101"/>
                  <a:gd name="connsiteY2" fmla="*/ 179043 h 179043"/>
                  <a:gd name="connsiteX3" fmla="*/ 300537 w 342101"/>
                  <a:gd name="connsiteY3" fmla="*/ 140677 h 179043"/>
                  <a:gd name="connsiteX4" fmla="*/ 230199 w 342101"/>
                  <a:gd name="connsiteY4" fmla="*/ 115099 h 179043"/>
                  <a:gd name="connsiteX5" fmla="*/ 156663 w 342101"/>
                  <a:gd name="connsiteY5" fmla="*/ 92718 h 179043"/>
                  <a:gd name="connsiteX6" fmla="*/ 76733 w 342101"/>
                  <a:gd name="connsiteY6" fmla="*/ 83127 h 179043"/>
                  <a:gd name="connsiteX7" fmla="*/ 25578 w 342101"/>
                  <a:gd name="connsiteY7" fmla="*/ 83127 h 179043"/>
                  <a:gd name="connsiteX8" fmla="*/ 0 w 342101"/>
                  <a:gd name="connsiteY8" fmla="*/ 28774 h 179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2101" h="179043">
                    <a:moveTo>
                      <a:pt x="0" y="28774"/>
                    </a:moveTo>
                    <a:lnTo>
                      <a:pt x="326115" y="0"/>
                    </a:lnTo>
                    <a:lnTo>
                      <a:pt x="342101" y="179043"/>
                    </a:lnTo>
                    <a:lnTo>
                      <a:pt x="300537" y="140677"/>
                    </a:lnTo>
                    <a:lnTo>
                      <a:pt x="230199" y="115099"/>
                    </a:lnTo>
                    <a:lnTo>
                      <a:pt x="156663" y="92718"/>
                    </a:lnTo>
                    <a:lnTo>
                      <a:pt x="76733" y="83127"/>
                    </a:lnTo>
                    <a:lnTo>
                      <a:pt x="25578" y="83127"/>
                    </a:lnTo>
                    <a:lnTo>
                      <a:pt x="0" y="28774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3CE8A0E8-695D-4177-9703-074339DA52C3}"/>
                  </a:ext>
                </a:extLst>
              </p:cNvPr>
              <p:cNvSpPr/>
              <p:nvPr/>
            </p:nvSpPr>
            <p:spPr>
              <a:xfrm>
                <a:off x="2967004" y="2036618"/>
                <a:ext cx="60747" cy="211016"/>
              </a:xfrm>
              <a:custGeom>
                <a:avLst/>
                <a:gdLst>
                  <a:gd name="connsiteX0" fmla="*/ 0 w 60747"/>
                  <a:gd name="connsiteY0" fmla="*/ 0 h 211016"/>
                  <a:gd name="connsiteX1" fmla="*/ 19183 w 60747"/>
                  <a:gd name="connsiteY1" fmla="*/ 195030 h 211016"/>
                  <a:gd name="connsiteX2" fmla="*/ 47958 w 60747"/>
                  <a:gd name="connsiteY2" fmla="*/ 211016 h 211016"/>
                  <a:gd name="connsiteX3" fmla="*/ 60747 w 60747"/>
                  <a:gd name="connsiteY3" fmla="*/ 182241 h 211016"/>
                  <a:gd name="connsiteX4" fmla="*/ 0 w 60747"/>
                  <a:gd name="connsiteY4" fmla="*/ 0 h 211016"/>
                  <a:gd name="connsiteX0" fmla="*/ 0 w 60747"/>
                  <a:gd name="connsiteY0" fmla="*/ 0 h 211016"/>
                  <a:gd name="connsiteX1" fmla="*/ 19183 w 60747"/>
                  <a:gd name="connsiteY1" fmla="*/ 195030 h 211016"/>
                  <a:gd name="connsiteX2" fmla="*/ 47958 w 60747"/>
                  <a:gd name="connsiteY2" fmla="*/ 211016 h 211016"/>
                  <a:gd name="connsiteX3" fmla="*/ 60747 w 60747"/>
                  <a:gd name="connsiteY3" fmla="*/ 182241 h 211016"/>
                  <a:gd name="connsiteX4" fmla="*/ 35169 w 60747"/>
                  <a:gd name="connsiteY4" fmla="*/ 6395 h 211016"/>
                  <a:gd name="connsiteX5" fmla="*/ 0 w 60747"/>
                  <a:gd name="connsiteY5" fmla="*/ 0 h 211016"/>
                  <a:gd name="connsiteX0" fmla="*/ 0 w 60747"/>
                  <a:gd name="connsiteY0" fmla="*/ 12789 h 223805"/>
                  <a:gd name="connsiteX1" fmla="*/ 19183 w 60747"/>
                  <a:gd name="connsiteY1" fmla="*/ 207819 h 223805"/>
                  <a:gd name="connsiteX2" fmla="*/ 47958 w 60747"/>
                  <a:gd name="connsiteY2" fmla="*/ 223805 h 223805"/>
                  <a:gd name="connsiteX3" fmla="*/ 60747 w 60747"/>
                  <a:gd name="connsiteY3" fmla="*/ 195030 h 223805"/>
                  <a:gd name="connsiteX4" fmla="*/ 35169 w 60747"/>
                  <a:gd name="connsiteY4" fmla="*/ 0 h 223805"/>
                  <a:gd name="connsiteX5" fmla="*/ 0 w 60747"/>
                  <a:gd name="connsiteY5" fmla="*/ 12789 h 223805"/>
                  <a:gd name="connsiteX0" fmla="*/ 0 w 60747"/>
                  <a:gd name="connsiteY0" fmla="*/ 0 h 211016"/>
                  <a:gd name="connsiteX1" fmla="*/ 19183 w 60747"/>
                  <a:gd name="connsiteY1" fmla="*/ 195030 h 211016"/>
                  <a:gd name="connsiteX2" fmla="*/ 47958 w 60747"/>
                  <a:gd name="connsiteY2" fmla="*/ 211016 h 211016"/>
                  <a:gd name="connsiteX3" fmla="*/ 60747 w 60747"/>
                  <a:gd name="connsiteY3" fmla="*/ 182241 h 211016"/>
                  <a:gd name="connsiteX4" fmla="*/ 35169 w 60747"/>
                  <a:gd name="connsiteY4" fmla="*/ 0 h 211016"/>
                  <a:gd name="connsiteX5" fmla="*/ 0 w 60747"/>
                  <a:gd name="connsiteY5" fmla="*/ 0 h 211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747" h="211016">
                    <a:moveTo>
                      <a:pt x="0" y="0"/>
                    </a:moveTo>
                    <a:lnTo>
                      <a:pt x="19183" y="195030"/>
                    </a:lnTo>
                    <a:lnTo>
                      <a:pt x="47958" y="211016"/>
                    </a:lnTo>
                    <a:lnTo>
                      <a:pt x="60747" y="182241"/>
                    </a:lnTo>
                    <a:cubicBezTo>
                      <a:pt x="49024" y="141743"/>
                      <a:pt x="46892" y="40498"/>
                      <a:pt x="351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F0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FF3FFB04-B964-46E6-8F2D-09A31C29730D}"/>
                  </a:ext>
                </a:extLst>
              </p:cNvPr>
              <p:cNvSpPr/>
              <p:nvPr/>
            </p:nvSpPr>
            <p:spPr>
              <a:xfrm>
                <a:off x="2484227" y="2228450"/>
                <a:ext cx="517946" cy="546722"/>
              </a:xfrm>
              <a:custGeom>
                <a:avLst/>
                <a:gdLst>
                  <a:gd name="connsiteX0" fmla="*/ 492369 w 517946"/>
                  <a:gd name="connsiteY0" fmla="*/ 546722 h 546722"/>
                  <a:gd name="connsiteX1" fmla="*/ 60746 w 517946"/>
                  <a:gd name="connsiteY1" fmla="*/ 274960 h 546722"/>
                  <a:gd name="connsiteX2" fmla="*/ 0 w 517946"/>
                  <a:gd name="connsiteY2" fmla="*/ 188635 h 546722"/>
                  <a:gd name="connsiteX3" fmla="*/ 9591 w 517946"/>
                  <a:gd name="connsiteY3" fmla="*/ 127888 h 546722"/>
                  <a:gd name="connsiteX4" fmla="*/ 38366 w 517946"/>
                  <a:gd name="connsiteY4" fmla="*/ 76733 h 546722"/>
                  <a:gd name="connsiteX5" fmla="*/ 95916 w 517946"/>
                  <a:gd name="connsiteY5" fmla="*/ 28775 h 546722"/>
                  <a:gd name="connsiteX6" fmla="*/ 140676 w 517946"/>
                  <a:gd name="connsiteY6" fmla="*/ 6395 h 546722"/>
                  <a:gd name="connsiteX7" fmla="*/ 211015 w 517946"/>
                  <a:gd name="connsiteY7" fmla="*/ 0 h 546722"/>
                  <a:gd name="connsiteX8" fmla="*/ 255776 w 517946"/>
                  <a:gd name="connsiteY8" fmla="*/ 9592 h 546722"/>
                  <a:gd name="connsiteX9" fmla="*/ 319720 w 517946"/>
                  <a:gd name="connsiteY9" fmla="*/ 35170 h 546722"/>
                  <a:gd name="connsiteX10" fmla="*/ 370875 w 517946"/>
                  <a:gd name="connsiteY10" fmla="*/ 73536 h 546722"/>
                  <a:gd name="connsiteX11" fmla="*/ 425228 w 517946"/>
                  <a:gd name="connsiteY11" fmla="*/ 121494 h 546722"/>
                  <a:gd name="connsiteX12" fmla="*/ 473186 w 517946"/>
                  <a:gd name="connsiteY12" fmla="*/ 188635 h 546722"/>
                  <a:gd name="connsiteX13" fmla="*/ 492369 w 517946"/>
                  <a:gd name="connsiteY13" fmla="*/ 249382 h 546722"/>
                  <a:gd name="connsiteX14" fmla="*/ 514749 w 517946"/>
                  <a:gd name="connsiteY14" fmla="*/ 313326 h 546722"/>
                  <a:gd name="connsiteX15" fmla="*/ 517946 w 517946"/>
                  <a:gd name="connsiteY15" fmla="*/ 374073 h 546722"/>
                  <a:gd name="connsiteX16" fmla="*/ 508355 w 517946"/>
                  <a:gd name="connsiteY16" fmla="*/ 444412 h 546722"/>
                  <a:gd name="connsiteX17" fmla="*/ 492369 w 517946"/>
                  <a:gd name="connsiteY17" fmla="*/ 546722 h 54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17946" h="546722">
                    <a:moveTo>
                      <a:pt x="492369" y="546722"/>
                    </a:moveTo>
                    <a:lnTo>
                      <a:pt x="60746" y="274960"/>
                    </a:lnTo>
                    <a:lnTo>
                      <a:pt x="0" y="188635"/>
                    </a:lnTo>
                    <a:lnTo>
                      <a:pt x="9591" y="127888"/>
                    </a:lnTo>
                    <a:lnTo>
                      <a:pt x="38366" y="76733"/>
                    </a:lnTo>
                    <a:lnTo>
                      <a:pt x="95916" y="28775"/>
                    </a:lnTo>
                    <a:lnTo>
                      <a:pt x="140676" y="6395"/>
                    </a:lnTo>
                    <a:lnTo>
                      <a:pt x="211015" y="0"/>
                    </a:lnTo>
                    <a:lnTo>
                      <a:pt x="255776" y="9592"/>
                    </a:lnTo>
                    <a:lnTo>
                      <a:pt x="319720" y="35170"/>
                    </a:lnTo>
                    <a:lnTo>
                      <a:pt x="370875" y="73536"/>
                    </a:lnTo>
                    <a:lnTo>
                      <a:pt x="425228" y="121494"/>
                    </a:lnTo>
                    <a:lnTo>
                      <a:pt x="473186" y="188635"/>
                    </a:lnTo>
                    <a:lnTo>
                      <a:pt x="492369" y="249382"/>
                    </a:lnTo>
                    <a:lnTo>
                      <a:pt x="514749" y="313326"/>
                    </a:lnTo>
                    <a:lnTo>
                      <a:pt x="517946" y="374073"/>
                    </a:lnTo>
                    <a:lnTo>
                      <a:pt x="508355" y="444412"/>
                    </a:lnTo>
                    <a:lnTo>
                      <a:pt x="492369" y="546722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B051D108-54B2-49EF-9694-188D5BB421BE}"/>
                  </a:ext>
                </a:extLst>
              </p:cNvPr>
              <p:cNvSpPr/>
              <p:nvPr/>
            </p:nvSpPr>
            <p:spPr>
              <a:xfrm>
                <a:off x="2174099" y="2743271"/>
                <a:ext cx="620257" cy="431622"/>
              </a:xfrm>
              <a:custGeom>
                <a:avLst/>
                <a:gdLst>
                  <a:gd name="connsiteX0" fmla="*/ 620257 w 620257"/>
                  <a:gd name="connsiteY0" fmla="*/ 284551 h 431622"/>
                  <a:gd name="connsiteX1" fmla="*/ 175846 w 620257"/>
                  <a:gd name="connsiteY1" fmla="*/ 3197 h 431622"/>
                  <a:gd name="connsiteX2" fmla="*/ 115099 w 620257"/>
                  <a:gd name="connsiteY2" fmla="*/ 0 h 431622"/>
                  <a:gd name="connsiteX3" fmla="*/ 70338 w 620257"/>
                  <a:gd name="connsiteY3" fmla="*/ 22380 h 431622"/>
                  <a:gd name="connsiteX4" fmla="*/ 44760 w 620257"/>
                  <a:gd name="connsiteY4" fmla="*/ 60747 h 431622"/>
                  <a:gd name="connsiteX5" fmla="*/ 15986 w 620257"/>
                  <a:gd name="connsiteY5" fmla="*/ 99113 h 431622"/>
                  <a:gd name="connsiteX6" fmla="*/ 0 w 620257"/>
                  <a:gd name="connsiteY6" fmla="*/ 163057 h 431622"/>
                  <a:gd name="connsiteX7" fmla="*/ 9591 w 620257"/>
                  <a:gd name="connsiteY7" fmla="*/ 230198 h 431622"/>
                  <a:gd name="connsiteX8" fmla="*/ 35169 w 620257"/>
                  <a:gd name="connsiteY8" fmla="*/ 294142 h 431622"/>
                  <a:gd name="connsiteX9" fmla="*/ 79930 w 620257"/>
                  <a:gd name="connsiteY9" fmla="*/ 342100 h 431622"/>
                  <a:gd name="connsiteX10" fmla="*/ 137479 w 620257"/>
                  <a:gd name="connsiteY10" fmla="*/ 380467 h 431622"/>
                  <a:gd name="connsiteX11" fmla="*/ 207818 w 620257"/>
                  <a:gd name="connsiteY11" fmla="*/ 412439 h 431622"/>
                  <a:gd name="connsiteX12" fmla="*/ 294142 w 620257"/>
                  <a:gd name="connsiteY12" fmla="*/ 431622 h 431622"/>
                  <a:gd name="connsiteX13" fmla="*/ 393255 w 620257"/>
                  <a:gd name="connsiteY13" fmla="*/ 422031 h 431622"/>
                  <a:gd name="connsiteX14" fmla="*/ 457200 w 620257"/>
                  <a:gd name="connsiteY14" fmla="*/ 402847 h 431622"/>
                  <a:gd name="connsiteX15" fmla="*/ 533932 w 620257"/>
                  <a:gd name="connsiteY15" fmla="*/ 367678 h 431622"/>
                  <a:gd name="connsiteX16" fmla="*/ 620257 w 620257"/>
                  <a:gd name="connsiteY16" fmla="*/ 284551 h 431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0257" h="431622">
                    <a:moveTo>
                      <a:pt x="620257" y="284551"/>
                    </a:moveTo>
                    <a:lnTo>
                      <a:pt x="175846" y="3197"/>
                    </a:lnTo>
                    <a:lnTo>
                      <a:pt x="115099" y="0"/>
                    </a:lnTo>
                    <a:lnTo>
                      <a:pt x="70338" y="22380"/>
                    </a:lnTo>
                    <a:lnTo>
                      <a:pt x="44760" y="60747"/>
                    </a:lnTo>
                    <a:lnTo>
                      <a:pt x="15986" y="99113"/>
                    </a:lnTo>
                    <a:lnTo>
                      <a:pt x="0" y="163057"/>
                    </a:lnTo>
                    <a:lnTo>
                      <a:pt x="9591" y="230198"/>
                    </a:lnTo>
                    <a:lnTo>
                      <a:pt x="35169" y="294142"/>
                    </a:lnTo>
                    <a:lnTo>
                      <a:pt x="79930" y="342100"/>
                    </a:lnTo>
                    <a:lnTo>
                      <a:pt x="137479" y="380467"/>
                    </a:lnTo>
                    <a:lnTo>
                      <a:pt x="207818" y="412439"/>
                    </a:lnTo>
                    <a:lnTo>
                      <a:pt x="294142" y="431622"/>
                    </a:lnTo>
                    <a:lnTo>
                      <a:pt x="393255" y="422031"/>
                    </a:lnTo>
                    <a:lnTo>
                      <a:pt x="457200" y="402847"/>
                    </a:lnTo>
                    <a:lnTo>
                      <a:pt x="533932" y="367678"/>
                    </a:lnTo>
                    <a:lnTo>
                      <a:pt x="620257" y="284551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8D3130C7-A390-46AA-B462-2B310417E604}"/>
                  </a:ext>
                </a:extLst>
              </p:cNvPr>
              <p:cNvSpPr/>
              <p:nvPr/>
            </p:nvSpPr>
            <p:spPr>
              <a:xfrm>
                <a:off x="2046362" y="2338348"/>
                <a:ext cx="182240" cy="18224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B9666BAE-07F9-4CD8-956D-5EC689473772}"/>
                  </a:ext>
                </a:extLst>
              </p:cNvPr>
              <p:cNvSpPr/>
              <p:nvPr/>
            </p:nvSpPr>
            <p:spPr>
              <a:xfrm>
                <a:off x="3612839" y="1646559"/>
                <a:ext cx="102311" cy="44761"/>
              </a:xfrm>
              <a:custGeom>
                <a:avLst/>
                <a:gdLst>
                  <a:gd name="connsiteX0" fmla="*/ 0 w 92719"/>
                  <a:gd name="connsiteY0" fmla="*/ 9592 h 44761"/>
                  <a:gd name="connsiteX1" fmla="*/ 92719 w 92719"/>
                  <a:gd name="connsiteY1" fmla="*/ 0 h 44761"/>
                  <a:gd name="connsiteX2" fmla="*/ 83127 w 92719"/>
                  <a:gd name="connsiteY2" fmla="*/ 44761 h 44761"/>
                  <a:gd name="connsiteX3" fmla="*/ 0 w 92719"/>
                  <a:gd name="connsiteY3" fmla="*/ 9592 h 44761"/>
                  <a:gd name="connsiteX0" fmla="*/ 9592 w 102311"/>
                  <a:gd name="connsiteY0" fmla="*/ 9592 h 44761"/>
                  <a:gd name="connsiteX1" fmla="*/ 102311 w 102311"/>
                  <a:gd name="connsiteY1" fmla="*/ 0 h 44761"/>
                  <a:gd name="connsiteX2" fmla="*/ 92719 w 102311"/>
                  <a:gd name="connsiteY2" fmla="*/ 44761 h 44761"/>
                  <a:gd name="connsiteX3" fmla="*/ 0 w 102311"/>
                  <a:gd name="connsiteY3" fmla="*/ 41564 h 44761"/>
                  <a:gd name="connsiteX4" fmla="*/ 9592 w 102311"/>
                  <a:gd name="connsiteY4" fmla="*/ 9592 h 44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11" h="44761">
                    <a:moveTo>
                      <a:pt x="9592" y="9592"/>
                    </a:moveTo>
                    <a:lnTo>
                      <a:pt x="102311" y="0"/>
                    </a:lnTo>
                    <a:lnTo>
                      <a:pt x="92719" y="44761"/>
                    </a:lnTo>
                    <a:cubicBezTo>
                      <a:pt x="75667" y="37301"/>
                      <a:pt x="17052" y="49024"/>
                      <a:pt x="0" y="41564"/>
                    </a:cubicBezTo>
                    <a:lnTo>
                      <a:pt x="9592" y="9592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AF6D02BF-65D1-4A44-B75F-4CA286EB5340}"/>
                  </a:ext>
                </a:extLst>
              </p:cNvPr>
              <p:cNvSpPr/>
              <p:nvPr/>
            </p:nvSpPr>
            <p:spPr>
              <a:xfrm>
                <a:off x="3885424" y="1779018"/>
                <a:ext cx="241413" cy="915395"/>
              </a:xfrm>
              <a:custGeom>
                <a:avLst/>
                <a:gdLst>
                  <a:gd name="connsiteX0" fmla="*/ 297340 w 297340"/>
                  <a:gd name="connsiteY0" fmla="*/ 0 h 987936"/>
                  <a:gd name="connsiteX1" fmla="*/ 182241 w 297340"/>
                  <a:gd name="connsiteY1" fmla="*/ 3197 h 987936"/>
                  <a:gd name="connsiteX2" fmla="*/ 76733 w 297340"/>
                  <a:gd name="connsiteY2" fmla="*/ 15986 h 987936"/>
                  <a:gd name="connsiteX3" fmla="*/ 41564 w 297340"/>
                  <a:gd name="connsiteY3" fmla="*/ 31972 h 987936"/>
                  <a:gd name="connsiteX4" fmla="*/ 28775 w 297340"/>
                  <a:gd name="connsiteY4" fmla="*/ 67141 h 987936"/>
                  <a:gd name="connsiteX5" fmla="*/ 9592 w 297340"/>
                  <a:gd name="connsiteY5" fmla="*/ 86324 h 987936"/>
                  <a:gd name="connsiteX6" fmla="*/ 0 w 297340"/>
                  <a:gd name="connsiteY6" fmla="*/ 147071 h 987936"/>
                  <a:gd name="connsiteX7" fmla="*/ 0 w 297340"/>
                  <a:gd name="connsiteY7" fmla="*/ 217410 h 987936"/>
                  <a:gd name="connsiteX8" fmla="*/ 47958 w 297340"/>
                  <a:gd name="connsiteY8" fmla="*/ 987936 h 987936"/>
                  <a:gd name="connsiteX9" fmla="*/ 297340 w 297340"/>
                  <a:gd name="connsiteY9" fmla="*/ 0 h 98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7340" h="987936">
                    <a:moveTo>
                      <a:pt x="297340" y="0"/>
                    </a:moveTo>
                    <a:lnTo>
                      <a:pt x="182241" y="3197"/>
                    </a:lnTo>
                    <a:lnTo>
                      <a:pt x="76733" y="15986"/>
                    </a:lnTo>
                    <a:lnTo>
                      <a:pt x="41564" y="31972"/>
                    </a:lnTo>
                    <a:lnTo>
                      <a:pt x="28775" y="67141"/>
                    </a:lnTo>
                    <a:lnTo>
                      <a:pt x="9592" y="86324"/>
                    </a:lnTo>
                    <a:lnTo>
                      <a:pt x="0" y="147071"/>
                    </a:lnTo>
                    <a:lnTo>
                      <a:pt x="0" y="217410"/>
                    </a:lnTo>
                    <a:lnTo>
                      <a:pt x="47958" y="987936"/>
                    </a:lnTo>
                    <a:lnTo>
                      <a:pt x="297340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7E9CE144-F48B-4B50-A5C6-8D5CB297BFB6}"/>
                  </a:ext>
                </a:extLst>
              </p:cNvPr>
              <p:cNvSpPr/>
              <p:nvPr/>
            </p:nvSpPr>
            <p:spPr>
              <a:xfrm>
                <a:off x="4265069" y="1470713"/>
                <a:ext cx="1486699" cy="313326"/>
              </a:xfrm>
              <a:custGeom>
                <a:avLst/>
                <a:gdLst>
                  <a:gd name="connsiteX0" fmla="*/ 0 w 1486699"/>
                  <a:gd name="connsiteY0" fmla="*/ 115100 h 313326"/>
                  <a:gd name="connsiteX1" fmla="*/ 1486699 w 1486699"/>
                  <a:gd name="connsiteY1" fmla="*/ 0 h 313326"/>
                  <a:gd name="connsiteX2" fmla="*/ 1486699 w 1486699"/>
                  <a:gd name="connsiteY2" fmla="*/ 63944 h 313326"/>
                  <a:gd name="connsiteX3" fmla="*/ 601074 w 1486699"/>
                  <a:gd name="connsiteY3" fmla="*/ 127888 h 313326"/>
                  <a:gd name="connsiteX4" fmla="*/ 613862 w 1486699"/>
                  <a:gd name="connsiteY4" fmla="*/ 166255 h 313326"/>
                  <a:gd name="connsiteX5" fmla="*/ 511552 w 1486699"/>
                  <a:gd name="connsiteY5" fmla="*/ 191832 h 313326"/>
                  <a:gd name="connsiteX6" fmla="*/ 485974 w 1486699"/>
                  <a:gd name="connsiteY6" fmla="*/ 223804 h 313326"/>
                  <a:gd name="connsiteX7" fmla="*/ 441214 w 1486699"/>
                  <a:gd name="connsiteY7" fmla="*/ 287749 h 313326"/>
                  <a:gd name="connsiteX8" fmla="*/ 399650 w 1486699"/>
                  <a:gd name="connsiteY8" fmla="*/ 313326 h 313326"/>
                  <a:gd name="connsiteX9" fmla="*/ 326114 w 1486699"/>
                  <a:gd name="connsiteY9" fmla="*/ 300537 h 313326"/>
                  <a:gd name="connsiteX10" fmla="*/ 236593 w 1486699"/>
                  <a:gd name="connsiteY10" fmla="*/ 274960 h 313326"/>
                  <a:gd name="connsiteX11" fmla="*/ 198226 w 1486699"/>
                  <a:gd name="connsiteY11" fmla="*/ 268565 h 313326"/>
                  <a:gd name="connsiteX12" fmla="*/ 195029 w 1486699"/>
                  <a:gd name="connsiteY12" fmla="*/ 230199 h 313326"/>
                  <a:gd name="connsiteX13" fmla="*/ 0 w 1486699"/>
                  <a:gd name="connsiteY13" fmla="*/ 185438 h 313326"/>
                  <a:gd name="connsiteX14" fmla="*/ 0 w 1486699"/>
                  <a:gd name="connsiteY14" fmla="*/ 115100 h 31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86699" h="313326">
                    <a:moveTo>
                      <a:pt x="0" y="115100"/>
                    </a:moveTo>
                    <a:lnTo>
                      <a:pt x="1486699" y="0"/>
                    </a:lnTo>
                    <a:lnTo>
                      <a:pt x="1486699" y="63944"/>
                    </a:lnTo>
                    <a:lnTo>
                      <a:pt x="601074" y="127888"/>
                    </a:lnTo>
                    <a:lnTo>
                      <a:pt x="613862" y="166255"/>
                    </a:lnTo>
                    <a:lnTo>
                      <a:pt x="511552" y="191832"/>
                    </a:lnTo>
                    <a:lnTo>
                      <a:pt x="485974" y="223804"/>
                    </a:lnTo>
                    <a:lnTo>
                      <a:pt x="441214" y="287749"/>
                    </a:lnTo>
                    <a:lnTo>
                      <a:pt x="399650" y="313326"/>
                    </a:lnTo>
                    <a:lnTo>
                      <a:pt x="326114" y="300537"/>
                    </a:lnTo>
                    <a:lnTo>
                      <a:pt x="236593" y="274960"/>
                    </a:lnTo>
                    <a:lnTo>
                      <a:pt x="198226" y="268565"/>
                    </a:lnTo>
                    <a:lnTo>
                      <a:pt x="195029" y="230199"/>
                    </a:lnTo>
                    <a:lnTo>
                      <a:pt x="0" y="185438"/>
                    </a:lnTo>
                    <a:lnTo>
                      <a:pt x="0" y="11510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D7070E81-BD3B-4CFF-A223-8AEEB82388AD}"/>
                  </a:ext>
                </a:extLst>
              </p:cNvPr>
              <p:cNvSpPr/>
              <p:nvPr/>
            </p:nvSpPr>
            <p:spPr>
              <a:xfrm>
                <a:off x="4431323" y="1809617"/>
                <a:ext cx="179043" cy="271762"/>
              </a:xfrm>
              <a:custGeom>
                <a:avLst/>
                <a:gdLst>
                  <a:gd name="connsiteX0" fmla="*/ 0 w 179043"/>
                  <a:gd name="connsiteY0" fmla="*/ 271762 h 271762"/>
                  <a:gd name="connsiteX1" fmla="*/ 54353 w 179043"/>
                  <a:gd name="connsiteY1" fmla="*/ 0 h 271762"/>
                  <a:gd name="connsiteX2" fmla="*/ 131085 w 179043"/>
                  <a:gd name="connsiteY2" fmla="*/ 35169 h 271762"/>
                  <a:gd name="connsiteX3" fmla="*/ 169452 w 179043"/>
                  <a:gd name="connsiteY3" fmla="*/ 73535 h 271762"/>
                  <a:gd name="connsiteX4" fmla="*/ 179043 w 179043"/>
                  <a:gd name="connsiteY4" fmla="*/ 121493 h 271762"/>
                  <a:gd name="connsiteX5" fmla="*/ 172649 w 179043"/>
                  <a:gd name="connsiteY5" fmla="*/ 150268 h 271762"/>
                  <a:gd name="connsiteX6" fmla="*/ 73536 w 179043"/>
                  <a:gd name="connsiteY6" fmla="*/ 121493 h 271762"/>
                  <a:gd name="connsiteX7" fmla="*/ 0 w 179043"/>
                  <a:gd name="connsiteY7" fmla="*/ 271762 h 2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043" h="271762">
                    <a:moveTo>
                      <a:pt x="0" y="271762"/>
                    </a:moveTo>
                    <a:lnTo>
                      <a:pt x="54353" y="0"/>
                    </a:lnTo>
                    <a:lnTo>
                      <a:pt x="131085" y="35169"/>
                    </a:lnTo>
                    <a:lnTo>
                      <a:pt x="169452" y="73535"/>
                    </a:lnTo>
                    <a:lnTo>
                      <a:pt x="179043" y="121493"/>
                    </a:lnTo>
                    <a:lnTo>
                      <a:pt x="172649" y="150268"/>
                    </a:lnTo>
                    <a:lnTo>
                      <a:pt x="73536" y="121493"/>
                    </a:lnTo>
                    <a:lnTo>
                      <a:pt x="0" y="271762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2B7E53B5-0515-439E-900A-12B37E6AFEA5}"/>
                  </a:ext>
                </a:extLst>
              </p:cNvPr>
              <p:cNvSpPr/>
              <p:nvPr/>
            </p:nvSpPr>
            <p:spPr>
              <a:xfrm>
                <a:off x="4268266" y="2222056"/>
                <a:ext cx="204621" cy="454003"/>
              </a:xfrm>
              <a:custGeom>
                <a:avLst/>
                <a:gdLst>
                  <a:gd name="connsiteX0" fmla="*/ 86324 w 204621"/>
                  <a:gd name="connsiteY0" fmla="*/ 0 h 454003"/>
                  <a:gd name="connsiteX1" fmla="*/ 204621 w 204621"/>
                  <a:gd name="connsiteY1" fmla="*/ 70338 h 454003"/>
                  <a:gd name="connsiteX2" fmla="*/ 28775 w 204621"/>
                  <a:gd name="connsiteY2" fmla="*/ 454003 h 454003"/>
                  <a:gd name="connsiteX3" fmla="*/ 0 w 204621"/>
                  <a:gd name="connsiteY3" fmla="*/ 444411 h 454003"/>
                  <a:gd name="connsiteX4" fmla="*/ 86324 w 204621"/>
                  <a:gd name="connsiteY4" fmla="*/ 0 h 454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621" h="454003">
                    <a:moveTo>
                      <a:pt x="86324" y="0"/>
                    </a:moveTo>
                    <a:lnTo>
                      <a:pt x="204621" y="70338"/>
                    </a:lnTo>
                    <a:lnTo>
                      <a:pt x="28775" y="454003"/>
                    </a:lnTo>
                    <a:lnTo>
                      <a:pt x="0" y="444411"/>
                    </a:lnTo>
                    <a:lnTo>
                      <a:pt x="86324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Forme libre : forme 28">
                <a:extLst>
                  <a:ext uri="{FF2B5EF4-FFF2-40B4-BE49-F238E27FC236}">
                    <a16:creationId xmlns:a16="http://schemas.microsoft.com/office/drawing/2014/main" id="{AC5C9988-3889-419D-81EE-53C15A1130A1}"/>
                  </a:ext>
                </a:extLst>
              </p:cNvPr>
              <p:cNvSpPr/>
              <p:nvPr/>
            </p:nvSpPr>
            <p:spPr>
              <a:xfrm>
                <a:off x="4316224" y="2386418"/>
                <a:ext cx="201424" cy="401543"/>
              </a:xfrm>
              <a:custGeom>
                <a:avLst/>
                <a:gdLst>
                  <a:gd name="connsiteX0" fmla="*/ 201424 w 201424"/>
                  <a:gd name="connsiteY0" fmla="*/ 0 h 380467"/>
                  <a:gd name="connsiteX1" fmla="*/ 0 w 201424"/>
                  <a:gd name="connsiteY1" fmla="*/ 370875 h 380467"/>
                  <a:gd name="connsiteX2" fmla="*/ 38366 w 201424"/>
                  <a:gd name="connsiteY2" fmla="*/ 380467 h 380467"/>
                  <a:gd name="connsiteX3" fmla="*/ 201424 w 201424"/>
                  <a:gd name="connsiteY3" fmla="*/ 0 h 380467"/>
                  <a:gd name="connsiteX0" fmla="*/ 201424 w 201424"/>
                  <a:gd name="connsiteY0" fmla="*/ 21076 h 401543"/>
                  <a:gd name="connsiteX1" fmla="*/ 169452 w 201424"/>
                  <a:gd name="connsiteY1" fmla="*/ 14681 h 401543"/>
                  <a:gd name="connsiteX2" fmla="*/ 0 w 201424"/>
                  <a:gd name="connsiteY2" fmla="*/ 391951 h 401543"/>
                  <a:gd name="connsiteX3" fmla="*/ 38366 w 201424"/>
                  <a:gd name="connsiteY3" fmla="*/ 401543 h 401543"/>
                  <a:gd name="connsiteX4" fmla="*/ 201424 w 201424"/>
                  <a:gd name="connsiteY4" fmla="*/ 21076 h 40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424" h="401543">
                    <a:moveTo>
                      <a:pt x="201424" y="21076"/>
                    </a:moveTo>
                    <a:cubicBezTo>
                      <a:pt x="171583" y="74363"/>
                      <a:pt x="199293" y="-38606"/>
                      <a:pt x="169452" y="14681"/>
                    </a:cubicBezTo>
                    <a:lnTo>
                      <a:pt x="0" y="391951"/>
                    </a:lnTo>
                    <a:lnTo>
                      <a:pt x="38366" y="401543"/>
                    </a:lnTo>
                    <a:lnTo>
                      <a:pt x="201424" y="21076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Forme libre : forme 29">
                <a:extLst>
                  <a:ext uri="{FF2B5EF4-FFF2-40B4-BE49-F238E27FC236}">
                    <a16:creationId xmlns:a16="http://schemas.microsoft.com/office/drawing/2014/main" id="{6EE26492-3F32-4F74-BE78-60E786817C7D}"/>
                  </a:ext>
                </a:extLst>
              </p:cNvPr>
              <p:cNvSpPr/>
              <p:nvPr/>
            </p:nvSpPr>
            <p:spPr>
              <a:xfrm>
                <a:off x="4786213" y="2250831"/>
                <a:ext cx="588285" cy="402847"/>
              </a:xfrm>
              <a:custGeom>
                <a:avLst/>
                <a:gdLst>
                  <a:gd name="connsiteX0" fmla="*/ 47958 w 588285"/>
                  <a:gd name="connsiteY0" fmla="*/ 44761 h 402847"/>
                  <a:gd name="connsiteX1" fmla="*/ 70338 w 588285"/>
                  <a:gd name="connsiteY1" fmla="*/ 0 h 402847"/>
                  <a:gd name="connsiteX2" fmla="*/ 588285 w 588285"/>
                  <a:gd name="connsiteY2" fmla="*/ 258973 h 402847"/>
                  <a:gd name="connsiteX3" fmla="*/ 521144 w 588285"/>
                  <a:gd name="connsiteY3" fmla="*/ 402847 h 402847"/>
                  <a:gd name="connsiteX4" fmla="*/ 0 w 588285"/>
                  <a:gd name="connsiteY4" fmla="*/ 147071 h 402847"/>
                  <a:gd name="connsiteX5" fmla="*/ 12788 w 588285"/>
                  <a:gd name="connsiteY5" fmla="*/ 108705 h 402847"/>
                  <a:gd name="connsiteX6" fmla="*/ 505158 w 588285"/>
                  <a:gd name="connsiteY6" fmla="*/ 351692 h 402847"/>
                  <a:gd name="connsiteX7" fmla="*/ 537130 w 588285"/>
                  <a:gd name="connsiteY7" fmla="*/ 271762 h 402847"/>
                  <a:gd name="connsiteX8" fmla="*/ 47958 w 588285"/>
                  <a:gd name="connsiteY8" fmla="*/ 44761 h 402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285" h="402847">
                    <a:moveTo>
                      <a:pt x="47958" y="44761"/>
                    </a:moveTo>
                    <a:lnTo>
                      <a:pt x="70338" y="0"/>
                    </a:lnTo>
                    <a:lnTo>
                      <a:pt x="588285" y="258973"/>
                    </a:lnTo>
                    <a:lnTo>
                      <a:pt x="521144" y="402847"/>
                    </a:lnTo>
                    <a:lnTo>
                      <a:pt x="0" y="147071"/>
                    </a:lnTo>
                    <a:lnTo>
                      <a:pt x="12788" y="108705"/>
                    </a:lnTo>
                    <a:lnTo>
                      <a:pt x="505158" y="351692"/>
                    </a:lnTo>
                    <a:lnTo>
                      <a:pt x="537130" y="271762"/>
                    </a:lnTo>
                    <a:lnTo>
                      <a:pt x="47958" y="44761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Forme libre : forme 30">
                <a:extLst>
                  <a:ext uri="{FF2B5EF4-FFF2-40B4-BE49-F238E27FC236}">
                    <a16:creationId xmlns:a16="http://schemas.microsoft.com/office/drawing/2014/main" id="{3E4CADC9-7D36-45CB-B40C-1EF6343A9A20}"/>
                  </a:ext>
                </a:extLst>
              </p:cNvPr>
              <p:cNvSpPr/>
              <p:nvPr/>
            </p:nvSpPr>
            <p:spPr>
              <a:xfrm>
                <a:off x="5313751" y="1995055"/>
                <a:ext cx="201424" cy="70338"/>
              </a:xfrm>
              <a:custGeom>
                <a:avLst/>
                <a:gdLst>
                  <a:gd name="connsiteX0" fmla="*/ 0 w 201424"/>
                  <a:gd name="connsiteY0" fmla="*/ 12788 h 70338"/>
                  <a:gd name="connsiteX1" fmla="*/ 0 w 201424"/>
                  <a:gd name="connsiteY1" fmla="*/ 70338 h 70338"/>
                  <a:gd name="connsiteX2" fmla="*/ 201424 w 201424"/>
                  <a:gd name="connsiteY2" fmla="*/ 44760 h 70338"/>
                  <a:gd name="connsiteX3" fmla="*/ 195029 w 201424"/>
                  <a:gd name="connsiteY3" fmla="*/ 0 h 70338"/>
                  <a:gd name="connsiteX4" fmla="*/ 0 w 201424"/>
                  <a:gd name="connsiteY4" fmla="*/ 12788 h 7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424" h="70338">
                    <a:moveTo>
                      <a:pt x="0" y="12788"/>
                    </a:moveTo>
                    <a:lnTo>
                      <a:pt x="0" y="70338"/>
                    </a:lnTo>
                    <a:lnTo>
                      <a:pt x="201424" y="44760"/>
                    </a:lnTo>
                    <a:lnTo>
                      <a:pt x="195029" y="0"/>
                    </a:lnTo>
                    <a:lnTo>
                      <a:pt x="0" y="12788"/>
                    </a:lnTo>
                    <a:close/>
                  </a:path>
                </a:pathLst>
              </a:custGeom>
              <a:solidFill>
                <a:srgbClr val="E2F0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Forme libre : forme 31">
                <a:extLst>
                  <a:ext uri="{FF2B5EF4-FFF2-40B4-BE49-F238E27FC236}">
                    <a16:creationId xmlns:a16="http://schemas.microsoft.com/office/drawing/2014/main" id="{F7AE7ABE-0519-409D-ACC3-3EAFE2F20440}"/>
                  </a:ext>
                </a:extLst>
              </p:cNvPr>
              <p:cNvSpPr/>
              <p:nvPr/>
            </p:nvSpPr>
            <p:spPr>
              <a:xfrm>
                <a:off x="5677104" y="1755264"/>
                <a:ext cx="227001" cy="482778"/>
              </a:xfrm>
              <a:custGeom>
                <a:avLst/>
                <a:gdLst>
                  <a:gd name="connsiteX0" fmla="*/ 227001 w 227001"/>
                  <a:gd name="connsiteY0" fmla="*/ 12789 h 482778"/>
                  <a:gd name="connsiteX1" fmla="*/ 195029 w 227001"/>
                  <a:gd name="connsiteY1" fmla="*/ 6395 h 482778"/>
                  <a:gd name="connsiteX2" fmla="*/ 175846 w 227001"/>
                  <a:gd name="connsiteY2" fmla="*/ 0 h 482778"/>
                  <a:gd name="connsiteX3" fmla="*/ 0 w 227001"/>
                  <a:gd name="connsiteY3" fmla="*/ 454003 h 482778"/>
                  <a:gd name="connsiteX4" fmla="*/ 54352 w 227001"/>
                  <a:gd name="connsiteY4" fmla="*/ 482778 h 482778"/>
                  <a:gd name="connsiteX5" fmla="*/ 227001 w 227001"/>
                  <a:gd name="connsiteY5" fmla="*/ 12789 h 482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001" h="482778">
                    <a:moveTo>
                      <a:pt x="227001" y="12789"/>
                    </a:moveTo>
                    <a:lnTo>
                      <a:pt x="195029" y="6395"/>
                    </a:lnTo>
                    <a:lnTo>
                      <a:pt x="175846" y="0"/>
                    </a:lnTo>
                    <a:lnTo>
                      <a:pt x="0" y="454003"/>
                    </a:lnTo>
                    <a:lnTo>
                      <a:pt x="54352" y="482778"/>
                    </a:lnTo>
                    <a:lnTo>
                      <a:pt x="227001" y="12789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4" name="Forme libre : forme 33">
                <a:extLst>
                  <a:ext uri="{FF2B5EF4-FFF2-40B4-BE49-F238E27FC236}">
                    <a16:creationId xmlns:a16="http://schemas.microsoft.com/office/drawing/2014/main" id="{B2D5EE93-82F5-4BDD-8534-0D4BBED7A5DE}"/>
                  </a:ext>
                </a:extLst>
              </p:cNvPr>
              <p:cNvSpPr/>
              <p:nvPr/>
            </p:nvSpPr>
            <p:spPr>
              <a:xfrm>
                <a:off x="5448034" y="2730411"/>
                <a:ext cx="166254" cy="227002"/>
              </a:xfrm>
              <a:custGeom>
                <a:avLst/>
                <a:gdLst>
                  <a:gd name="connsiteX0" fmla="*/ 76732 w 166254"/>
                  <a:gd name="connsiteY0" fmla="*/ 0 h 227002"/>
                  <a:gd name="connsiteX1" fmla="*/ 166254 w 166254"/>
                  <a:gd name="connsiteY1" fmla="*/ 41564 h 227002"/>
                  <a:gd name="connsiteX2" fmla="*/ 73535 w 166254"/>
                  <a:gd name="connsiteY2" fmla="*/ 227002 h 227002"/>
                  <a:gd name="connsiteX3" fmla="*/ 0 w 166254"/>
                  <a:gd name="connsiteY3" fmla="*/ 182241 h 227002"/>
                  <a:gd name="connsiteX4" fmla="*/ 76732 w 166254"/>
                  <a:gd name="connsiteY4" fmla="*/ 0 h 227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254" h="227002">
                    <a:moveTo>
                      <a:pt x="76732" y="0"/>
                    </a:moveTo>
                    <a:lnTo>
                      <a:pt x="166254" y="41564"/>
                    </a:lnTo>
                    <a:lnTo>
                      <a:pt x="73535" y="227002"/>
                    </a:lnTo>
                    <a:lnTo>
                      <a:pt x="0" y="182241"/>
                    </a:lnTo>
                    <a:lnTo>
                      <a:pt x="76732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Forme libre : forme 35">
                <a:extLst>
                  <a:ext uri="{FF2B5EF4-FFF2-40B4-BE49-F238E27FC236}">
                    <a16:creationId xmlns:a16="http://schemas.microsoft.com/office/drawing/2014/main" id="{6F3D980A-2567-440B-95D4-4D33489AA854}"/>
                  </a:ext>
                </a:extLst>
              </p:cNvPr>
              <p:cNvSpPr/>
              <p:nvPr/>
            </p:nvSpPr>
            <p:spPr>
              <a:xfrm>
                <a:off x="3977320" y="3360260"/>
                <a:ext cx="930386" cy="469989"/>
              </a:xfrm>
              <a:custGeom>
                <a:avLst/>
                <a:gdLst>
                  <a:gd name="connsiteX0" fmla="*/ 60747 w 930386"/>
                  <a:gd name="connsiteY0" fmla="*/ 0 h 469989"/>
                  <a:gd name="connsiteX1" fmla="*/ 0 w 930386"/>
                  <a:gd name="connsiteY1" fmla="*/ 67141 h 469989"/>
                  <a:gd name="connsiteX2" fmla="*/ 393256 w 930386"/>
                  <a:gd name="connsiteY2" fmla="*/ 335706 h 469989"/>
                  <a:gd name="connsiteX3" fmla="*/ 511553 w 930386"/>
                  <a:gd name="connsiteY3" fmla="*/ 393256 h 469989"/>
                  <a:gd name="connsiteX4" fmla="*/ 693793 w 930386"/>
                  <a:gd name="connsiteY4" fmla="*/ 441214 h 469989"/>
                  <a:gd name="connsiteX5" fmla="*/ 901611 w 930386"/>
                  <a:gd name="connsiteY5" fmla="*/ 469989 h 469989"/>
                  <a:gd name="connsiteX6" fmla="*/ 930386 w 930386"/>
                  <a:gd name="connsiteY6" fmla="*/ 469989 h 469989"/>
                  <a:gd name="connsiteX7" fmla="*/ 930386 w 930386"/>
                  <a:gd name="connsiteY7" fmla="*/ 412439 h 469989"/>
                  <a:gd name="connsiteX8" fmla="*/ 872837 w 930386"/>
                  <a:gd name="connsiteY8" fmla="*/ 390059 h 469989"/>
                  <a:gd name="connsiteX9" fmla="*/ 872837 w 930386"/>
                  <a:gd name="connsiteY9" fmla="*/ 351692 h 469989"/>
                  <a:gd name="connsiteX10" fmla="*/ 821681 w 930386"/>
                  <a:gd name="connsiteY10" fmla="*/ 332509 h 469989"/>
                  <a:gd name="connsiteX11" fmla="*/ 741751 w 930386"/>
                  <a:gd name="connsiteY11" fmla="*/ 332509 h 469989"/>
                  <a:gd name="connsiteX12" fmla="*/ 655427 w 930386"/>
                  <a:gd name="connsiteY12" fmla="*/ 329312 h 469989"/>
                  <a:gd name="connsiteX13" fmla="*/ 556314 w 930386"/>
                  <a:gd name="connsiteY13" fmla="*/ 274960 h 469989"/>
                  <a:gd name="connsiteX14" fmla="*/ 409242 w 930386"/>
                  <a:gd name="connsiteY14" fmla="*/ 214213 h 469989"/>
                  <a:gd name="connsiteX15" fmla="*/ 60747 w 930386"/>
                  <a:gd name="connsiteY15" fmla="*/ 0 h 46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30386" h="469989">
                    <a:moveTo>
                      <a:pt x="60747" y="0"/>
                    </a:moveTo>
                    <a:lnTo>
                      <a:pt x="0" y="67141"/>
                    </a:lnTo>
                    <a:lnTo>
                      <a:pt x="393256" y="335706"/>
                    </a:lnTo>
                    <a:lnTo>
                      <a:pt x="511553" y="393256"/>
                    </a:lnTo>
                    <a:lnTo>
                      <a:pt x="693793" y="441214"/>
                    </a:lnTo>
                    <a:lnTo>
                      <a:pt x="901611" y="469989"/>
                    </a:lnTo>
                    <a:lnTo>
                      <a:pt x="930386" y="469989"/>
                    </a:lnTo>
                    <a:lnTo>
                      <a:pt x="930386" y="412439"/>
                    </a:lnTo>
                    <a:lnTo>
                      <a:pt x="872837" y="390059"/>
                    </a:lnTo>
                    <a:lnTo>
                      <a:pt x="872837" y="351692"/>
                    </a:lnTo>
                    <a:lnTo>
                      <a:pt x="821681" y="332509"/>
                    </a:lnTo>
                    <a:lnTo>
                      <a:pt x="741751" y="332509"/>
                    </a:lnTo>
                    <a:lnTo>
                      <a:pt x="655427" y="329312"/>
                    </a:lnTo>
                    <a:lnTo>
                      <a:pt x="556314" y="274960"/>
                    </a:lnTo>
                    <a:lnTo>
                      <a:pt x="409242" y="214213"/>
                    </a:lnTo>
                    <a:lnTo>
                      <a:pt x="60747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Forme libre : forme 36">
                <a:extLst>
                  <a:ext uri="{FF2B5EF4-FFF2-40B4-BE49-F238E27FC236}">
                    <a16:creationId xmlns:a16="http://schemas.microsoft.com/office/drawing/2014/main" id="{3D0F8685-CBDB-409F-BAAB-7497D578F57A}"/>
                  </a:ext>
                </a:extLst>
              </p:cNvPr>
              <p:cNvSpPr/>
              <p:nvPr/>
            </p:nvSpPr>
            <p:spPr>
              <a:xfrm>
                <a:off x="4926890" y="3251555"/>
                <a:ext cx="428425" cy="569102"/>
              </a:xfrm>
              <a:custGeom>
                <a:avLst/>
                <a:gdLst>
                  <a:gd name="connsiteX0" fmla="*/ 131085 w 428425"/>
                  <a:gd name="connsiteY0" fmla="*/ 284551 h 569102"/>
                  <a:gd name="connsiteX1" fmla="*/ 54352 w 428425"/>
                  <a:gd name="connsiteY1" fmla="*/ 476383 h 569102"/>
                  <a:gd name="connsiteX2" fmla="*/ 19183 w 428425"/>
                  <a:gd name="connsiteY2" fmla="*/ 505158 h 569102"/>
                  <a:gd name="connsiteX3" fmla="*/ 3197 w 428425"/>
                  <a:gd name="connsiteY3" fmla="*/ 524342 h 569102"/>
                  <a:gd name="connsiteX4" fmla="*/ 0 w 428425"/>
                  <a:gd name="connsiteY4" fmla="*/ 569102 h 569102"/>
                  <a:gd name="connsiteX5" fmla="*/ 115099 w 428425"/>
                  <a:gd name="connsiteY5" fmla="*/ 565905 h 569102"/>
                  <a:gd name="connsiteX6" fmla="*/ 172648 w 428425"/>
                  <a:gd name="connsiteY6" fmla="*/ 540328 h 569102"/>
                  <a:gd name="connsiteX7" fmla="*/ 207818 w 428425"/>
                  <a:gd name="connsiteY7" fmla="*/ 508355 h 569102"/>
                  <a:gd name="connsiteX8" fmla="*/ 230198 w 428425"/>
                  <a:gd name="connsiteY8" fmla="*/ 444411 h 569102"/>
                  <a:gd name="connsiteX9" fmla="*/ 428425 w 428425"/>
                  <a:gd name="connsiteY9" fmla="*/ 38367 h 569102"/>
                  <a:gd name="connsiteX10" fmla="*/ 345297 w 428425"/>
                  <a:gd name="connsiteY10" fmla="*/ 0 h 569102"/>
                  <a:gd name="connsiteX11" fmla="*/ 191832 w 428425"/>
                  <a:gd name="connsiteY11" fmla="*/ 310129 h 569102"/>
                  <a:gd name="connsiteX12" fmla="*/ 131085 w 428425"/>
                  <a:gd name="connsiteY12" fmla="*/ 284551 h 569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8425" h="569102">
                    <a:moveTo>
                      <a:pt x="131085" y="284551"/>
                    </a:moveTo>
                    <a:lnTo>
                      <a:pt x="54352" y="476383"/>
                    </a:lnTo>
                    <a:lnTo>
                      <a:pt x="19183" y="505158"/>
                    </a:lnTo>
                    <a:lnTo>
                      <a:pt x="3197" y="524342"/>
                    </a:lnTo>
                    <a:lnTo>
                      <a:pt x="0" y="569102"/>
                    </a:lnTo>
                    <a:lnTo>
                      <a:pt x="115099" y="565905"/>
                    </a:lnTo>
                    <a:lnTo>
                      <a:pt x="172648" y="540328"/>
                    </a:lnTo>
                    <a:lnTo>
                      <a:pt x="207818" y="508355"/>
                    </a:lnTo>
                    <a:lnTo>
                      <a:pt x="230198" y="444411"/>
                    </a:lnTo>
                    <a:lnTo>
                      <a:pt x="428425" y="38367"/>
                    </a:lnTo>
                    <a:lnTo>
                      <a:pt x="345297" y="0"/>
                    </a:lnTo>
                    <a:lnTo>
                      <a:pt x="191832" y="310129"/>
                    </a:lnTo>
                    <a:lnTo>
                      <a:pt x="131085" y="284551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Forme libre : forme 37">
                <a:extLst>
                  <a:ext uri="{FF2B5EF4-FFF2-40B4-BE49-F238E27FC236}">
                    <a16:creationId xmlns:a16="http://schemas.microsoft.com/office/drawing/2014/main" id="{650A6569-F92B-4027-86D1-835F3272C6A6}"/>
                  </a:ext>
                </a:extLst>
              </p:cNvPr>
              <p:cNvSpPr/>
              <p:nvPr/>
            </p:nvSpPr>
            <p:spPr>
              <a:xfrm>
                <a:off x="3603248" y="3577670"/>
                <a:ext cx="1122218" cy="469989"/>
              </a:xfrm>
              <a:custGeom>
                <a:avLst/>
                <a:gdLst>
                  <a:gd name="connsiteX0" fmla="*/ 0 w 1122218"/>
                  <a:gd name="connsiteY0" fmla="*/ 134282 h 469989"/>
                  <a:gd name="connsiteX1" fmla="*/ 67141 w 1122218"/>
                  <a:gd name="connsiteY1" fmla="*/ 41564 h 469989"/>
                  <a:gd name="connsiteX2" fmla="*/ 105507 w 1122218"/>
                  <a:gd name="connsiteY2" fmla="*/ 0 h 469989"/>
                  <a:gd name="connsiteX3" fmla="*/ 169451 w 1122218"/>
                  <a:gd name="connsiteY3" fmla="*/ 0 h 469989"/>
                  <a:gd name="connsiteX4" fmla="*/ 252579 w 1122218"/>
                  <a:gd name="connsiteY4" fmla="*/ 41564 h 469989"/>
                  <a:gd name="connsiteX5" fmla="*/ 409242 w 1122218"/>
                  <a:gd name="connsiteY5" fmla="*/ 137480 h 469989"/>
                  <a:gd name="connsiteX6" fmla="*/ 668215 w 1122218"/>
                  <a:gd name="connsiteY6" fmla="*/ 290945 h 469989"/>
                  <a:gd name="connsiteX7" fmla="*/ 799300 w 1122218"/>
                  <a:gd name="connsiteY7" fmla="*/ 361284 h 469989"/>
                  <a:gd name="connsiteX8" fmla="*/ 1122218 w 1122218"/>
                  <a:gd name="connsiteY8" fmla="*/ 454003 h 469989"/>
                  <a:gd name="connsiteX9" fmla="*/ 984738 w 1122218"/>
                  <a:gd name="connsiteY9" fmla="*/ 469989 h 469989"/>
                  <a:gd name="connsiteX10" fmla="*/ 831272 w 1122218"/>
                  <a:gd name="connsiteY10" fmla="*/ 463594 h 469989"/>
                  <a:gd name="connsiteX11" fmla="*/ 652229 w 1122218"/>
                  <a:gd name="connsiteY11" fmla="*/ 441214 h 469989"/>
                  <a:gd name="connsiteX12" fmla="*/ 476383 w 1122218"/>
                  <a:gd name="connsiteY12" fmla="*/ 402847 h 469989"/>
                  <a:gd name="connsiteX13" fmla="*/ 313325 w 1122218"/>
                  <a:gd name="connsiteY13" fmla="*/ 332509 h 469989"/>
                  <a:gd name="connsiteX14" fmla="*/ 140676 w 1122218"/>
                  <a:gd name="connsiteY14" fmla="*/ 239790 h 469989"/>
                  <a:gd name="connsiteX15" fmla="*/ 0 w 1122218"/>
                  <a:gd name="connsiteY15" fmla="*/ 134282 h 46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22218" h="469989">
                    <a:moveTo>
                      <a:pt x="0" y="134282"/>
                    </a:moveTo>
                    <a:lnTo>
                      <a:pt x="67141" y="41564"/>
                    </a:lnTo>
                    <a:lnTo>
                      <a:pt x="105507" y="0"/>
                    </a:lnTo>
                    <a:lnTo>
                      <a:pt x="169451" y="0"/>
                    </a:lnTo>
                    <a:lnTo>
                      <a:pt x="252579" y="41564"/>
                    </a:lnTo>
                    <a:lnTo>
                      <a:pt x="409242" y="137480"/>
                    </a:lnTo>
                    <a:lnTo>
                      <a:pt x="668215" y="290945"/>
                    </a:lnTo>
                    <a:lnTo>
                      <a:pt x="799300" y="361284"/>
                    </a:lnTo>
                    <a:lnTo>
                      <a:pt x="1122218" y="454003"/>
                    </a:lnTo>
                    <a:lnTo>
                      <a:pt x="984738" y="469989"/>
                    </a:lnTo>
                    <a:lnTo>
                      <a:pt x="831272" y="463594"/>
                    </a:lnTo>
                    <a:lnTo>
                      <a:pt x="652229" y="441214"/>
                    </a:lnTo>
                    <a:lnTo>
                      <a:pt x="476383" y="402847"/>
                    </a:lnTo>
                    <a:lnTo>
                      <a:pt x="313325" y="332509"/>
                    </a:lnTo>
                    <a:lnTo>
                      <a:pt x="140676" y="239790"/>
                    </a:lnTo>
                    <a:lnTo>
                      <a:pt x="0" y="134282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Forme libre : forme 38">
                <a:extLst>
                  <a:ext uri="{FF2B5EF4-FFF2-40B4-BE49-F238E27FC236}">
                    <a16:creationId xmlns:a16="http://schemas.microsoft.com/office/drawing/2014/main" id="{090BCCF1-7EB0-4497-9A60-DE2222E0B343}"/>
                  </a:ext>
                </a:extLst>
              </p:cNvPr>
              <p:cNvSpPr/>
              <p:nvPr/>
            </p:nvSpPr>
            <p:spPr>
              <a:xfrm>
                <a:off x="3139653" y="4117997"/>
                <a:ext cx="265368" cy="668216"/>
              </a:xfrm>
              <a:custGeom>
                <a:avLst/>
                <a:gdLst>
                  <a:gd name="connsiteX0" fmla="*/ 265368 w 265368"/>
                  <a:gd name="connsiteY0" fmla="*/ 137480 h 668216"/>
                  <a:gd name="connsiteX1" fmla="*/ 233396 w 265368"/>
                  <a:gd name="connsiteY1" fmla="*/ 92719 h 668216"/>
                  <a:gd name="connsiteX2" fmla="*/ 223804 w 265368"/>
                  <a:gd name="connsiteY2" fmla="*/ 0 h 668216"/>
                  <a:gd name="connsiteX3" fmla="*/ 188635 w 265368"/>
                  <a:gd name="connsiteY3" fmla="*/ 0 h 668216"/>
                  <a:gd name="connsiteX4" fmla="*/ 118297 w 265368"/>
                  <a:gd name="connsiteY4" fmla="*/ 127888 h 668216"/>
                  <a:gd name="connsiteX5" fmla="*/ 60747 w 265368"/>
                  <a:gd name="connsiteY5" fmla="*/ 268565 h 668216"/>
                  <a:gd name="connsiteX6" fmla="*/ 31972 w 265368"/>
                  <a:gd name="connsiteY6" fmla="*/ 399651 h 668216"/>
                  <a:gd name="connsiteX7" fmla="*/ 3197 w 265368"/>
                  <a:gd name="connsiteY7" fmla="*/ 533933 h 668216"/>
                  <a:gd name="connsiteX8" fmla="*/ 0 w 265368"/>
                  <a:gd name="connsiteY8" fmla="*/ 588286 h 668216"/>
                  <a:gd name="connsiteX9" fmla="*/ 63944 w 265368"/>
                  <a:gd name="connsiteY9" fmla="*/ 629849 h 668216"/>
                  <a:gd name="connsiteX10" fmla="*/ 95916 w 265368"/>
                  <a:gd name="connsiteY10" fmla="*/ 668216 h 668216"/>
                  <a:gd name="connsiteX11" fmla="*/ 182241 w 265368"/>
                  <a:gd name="connsiteY11" fmla="*/ 639441 h 668216"/>
                  <a:gd name="connsiteX12" fmla="*/ 198227 w 265368"/>
                  <a:gd name="connsiteY12" fmla="*/ 533933 h 668216"/>
                  <a:gd name="connsiteX13" fmla="*/ 214213 w 265368"/>
                  <a:gd name="connsiteY13" fmla="*/ 364481 h 668216"/>
                  <a:gd name="connsiteX14" fmla="*/ 242988 w 265368"/>
                  <a:gd name="connsiteY14" fmla="*/ 233396 h 668216"/>
                  <a:gd name="connsiteX15" fmla="*/ 265368 w 265368"/>
                  <a:gd name="connsiteY15" fmla="*/ 137480 h 66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5368" h="668216">
                    <a:moveTo>
                      <a:pt x="265368" y="137480"/>
                    </a:moveTo>
                    <a:lnTo>
                      <a:pt x="233396" y="92719"/>
                    </a:lnTo>
                    <a:lnTo>
                      <a:pt x="223804" y="0"/>
                    </a:lnTo>
                    <a:lnTo>
                      <a:pt x="188635" y="0"/>
                    </a:lnTo>
                    <a:lnTo>
                      <a:pt x="118297" y="127888"/>
                    </a:lnTo>
                    <a:lnTo>
                      <a:pt x="60747" y="268565"/>
                    </a:lnTo>
                    <a:lnTo>
                      <a:pt x="31972" y="399651"/>
                    </a:lnTo>
                    <a:lnTo>
                      <a:pt x="3197" y="533933"/>
                    </a:lnTo>
                    <a:lnTo>
                      <a:pt x="0" y="588286"/>
                    </a:lnTo>
                    <a:lnTo>
                      <a:pt x="63944" y="629849"/>
                    </a:lnTo>
                    <a:lnTo>
                      <a:pt x="95916" y="668216"/>
                    </a:lnTo>
                    <a:lnTo>
                      <a:pt x="182241" y="639441"/>
                    </a:lnTo>
                    <a:lnTo>
                      <a:pt x="198227" y="533933"/>
                    </a:lnTo>
                    <a:lnTo>
                      <a:pt x="214213" y="364481"/>
                    </a:lnTo>
                    <a:lnTo>
                      <a:pt x="242988" y="233396"/>
                    </a:lnTo>
                    <a:lnTo>
                      <a:pt x="265368" y="13748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Forme libre : forme 39">
                <a:extLst>
                  <a:ext uri="{FF2B5EF4-FFF2-40B4-BE49-F238E27FC236}">
                    <a16:creationId xmlns:a16="http://schemas.microsoft.com/office/drawing/2014/main" id="{E49798E1-D019-42C1-9C3E-D91E478C141E}"/>
                  </a:ext>
                </a:extLst>
              </p:cNvPr>
              <p:cNvSpPr/>
              <p:nvPr/>
            </p:nvSpPr>
            <p:spPr>
              <a:xfrm>
                <a:off x="3683178" y="3913376"/>
                <a:ext cx="965555" cy="533933"/>
              </a:xfrm>
              <a:custGeom>
                <a:avLst/>
                <a:gdLst>
                  <a:gd name="connsiteX0" fmla="*/ 345298 w 965555"/>
                  <a:gd name="connsiteY0" fmla="*/ 533933 h 533933"/>
                  <a:gd name="connsiteX1" fmla="*/ 63944 w 965555"/>
                  <a:gd name="connsiteY1" fmla="*/ 255776 h 533933"/>
                  <a:gd name="connsiteX2" fmla="*/ 0 w 965555"/>
                  <a:gd name="connsiteY2" fmla="*/ 211016 h 533933"/>
                  <a:gd name="connsiteX3" fmla="*/ 127888 w 965555"/>
                  <a:gd name="connsiteY3" fmla="*/ 0 h 533933"/>
                  <a:gd name="connsiteX4" fmla="*/ 326114 w 965555"/>
                  <a:gd name="connsiteY4" fmla="*/ 79930 h 533933"/>
                  <a:gd name="connsiteX5" fmla="*/ 415636 w 965555"/>
                  <a:gd name="connsiteY5" fmla="*/ 115100 h 533933"/>
                  <a:gd name="connsiteX6" fmla="*/ 581891 w 965555"/>
                  <a:gd name="connsiteY6" fmla="*/ 159860 h 533933"/>
                  <a:gd name="connsiteX7" fmla="*/ 821681 w 965555"/>
                  <a:gd name="connsiteY7" fmla="*/ 195030 h 533933"/>
                  <a:gd name="connsiteX8" fmla="*/ 828075 w 965555"/>
                  <a:gd name="connsiteY8" fmla="*/ 239790 h 533933"/>
                  <a:gd name="connsiteX9" fmla="*/ 962358 w 965555"/>
                  <a:gd name="connsiteY9" fmla="*/ 246185 h 533933"/>
                  <a:gd name="connsiteX10" fmla="*/ 965555 w 965555"/>
                  <a:gd name="connsiteY10" fmla="*/ 303734 h 533933"/>
                  <a:gd name="connsiteX11" fmla="*/ 342100 w 965555"/>
                  <a:gd name="connsiteY11" fmla="*/ 348495 h 533933"/>
                  <a:gd name="connsiteX12" fmla="*/ 345298 w 965555"/>
                  <a:gd name="connsiteY12" fmla="*/ 533933 h 53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5555" h="533933">
                    <a:moveTo>
                      <a:pt x="345298" y="533933"/>
                    </a:moveTo>
                    <a:lnTo>
                      <a:pt x="63944" y="255776"/>
                    </a:lnTo>
                    <a:lnTo>
                      <a:pt x="0" y="211016"/>
                    </a:lnTo>
                    <a:lnTo>
                      <a:pt x="127888" y="0"/>
                    </a:lnTo>
                    <a:lnTo>
                      <a:pt x="326114" y="79930"/>
                    </a:lnTo>
                    <a:lnTo>
                      <a:pt x="415636" y="115100"/>
                    </a:lnTo>
                    <a:lnTo>
                      <a:pt x="581891" y="159860"/>
                    </a:lnTo>
                    <a:lnTo>
                      <a:pt x="821681" y="195030"/>
                    </a:lnTo>
                    <a:lnTo>
                      <a:pt x="828075" y="239790"/>
                    </a:lnTo>
                    <a:lnTo>
                      <a:pt x="962358" y="246185"/>
                    </a:lnTo>
                    <a:lnTo>
                      <a:pt x="965555" y="303734"/>
                    </a:lnTo>
                    <a:lnTo>
                      <a:pt x="342100" y="348495"/>
                    </a:lnTo>
                    <a:lnTo>
                      <a:pt x="345298" y="533933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Forme libre : forme 40">
                <a:extLst>
                  <a:ext uri="{FF2B5EF4-FFF2-40B4-BE49-F238E27FC236}">
                    <a16:creationId xmlns:a16="http://schemas.microsoft.com/office/drawing/2014/main" id="{DD38AFAB-1AD2-44D1-A19C-F613D2774CBD}"/>
                  </a:ext>
                </a:extLst>
              </p:cNvPr>
              <p:cNvSpPr/>
              <p:nvPr/>
            </p:nvSpPr>
            <p:spPr>
              <a:xfrm>
                <a:off x="5368103" y="4002898"/>
                <a:ext cx="201424" cy="166254"/>
              </a:xfrm>
              <a:custGeom>
                <a:avLst/>
                <a:gdLst>
                  <a:gd name="connsiteX0" fmla="*/ 0 w 201424"/>
                  <a:gd name="connsiteY0" fmla="*/ 47958 h 166254"/>
                  <a:gd name="connsiteX1" fmla="*/ 3198 w 201424"/>
                  <a:gd name="connsiteY1" fmla="*/ 166254 h 166254"/>
                  <a:gd name="connsiteX2" fmla="*/ 201424 w 201424"/>
                  <a:gd name="connsiteY2" fmla="*/ 156663 h 166254"/>
                  <a:gd name="connsiteX3" fmla="*/ 191833 w 201424"/>
                  <a:gd name="connsiteY3" fmla="*/ 83127 h 166254"/>
                  <a:gd name="connsiteX4" fmla="*/ 182241 w 201424"/>
                  <a:gd name="connsiteY4" fmla="*/ 31972 h 166254"/>
                  <a:gd name="connsiteX5" fmla="*/ 169452 w 201424"/>
                  <a:gd name="connsiteY5" fmla="*/ 0 h 166254"/>
                  <a:gd name="connsiteX6" fmla="*/ 140677 w 201424"/>
                  <a:gd name="connsiteY6" fmla="*/ 0 h 166254"/>
                  <a:gd name="connsiteX7" fmla="*/ 76733 w 201424"/>
                  <a:gd name="connsiteY7" fmla="*/ 12789 h 166254"/>
                  <a:gd name="connsiteX8" fmla="*/ 0 w 201424"/>
                  <a:gd name="connsiteY8" fmla="*/ 47958 h 166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24" h="166254">
                    <a:moveTo>
                      <a:pt x="0" y="47958"/>
                    </a:moveTo>
                    <a:lnTo>
                      <a:pt x="3198" y="166254"/>
                    </a:lnTo>
                    <a:lnTo>
                      <a:pt x="201424" y="156663"/>
                    </a:lnTo>
                    <a:lnTo>
                      <a:pt x="191833" y="83127"/>
                    </a:lnTo>
                    <a:lnTo>
                      <a:pt x="182241" y="31972"/>
                    </a:lnTo>
                    <a:lnTo>
                      <a:pt x="169452" y="0"/>
                    </a:lnTo>
                    <a:lnTo>
                      <a:pt x="140677" y="0"/>
                    </a:lnTo>
                    <a:lnTo>
                      <a:pt x="76733" y="12789"/>
                    </a:lnTo>
                    <a:lnTo>
                      <a:pt x="0" y="47958"/>
                    </a:lnTo>
                    <a:close/>
                  </a:path>
                </a:pathLst>
              </a:custGeom>
              <a:solidFill>
                <a:srgbClr val="E2F0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Forme libre : forme 41">
                <a:extLst>
                  <a:ext uri="{FF2B5EF4-FFF2-40B4-BE49-F238E27FC236}">
                    <a16:creationId xmlns:a16="http://schemas.microsoft.com/office/drawing/2014/main" id="{2062B8E8-68B9-4D1B-B30C-6B8745E03D7F}"/>
                  </a:ext>
                </a:extLst>
              </p:cNvPr>
              <p:cNvSpPr/>
              <p:nvPr/>
            </p:nvSpPr>
            <p:spPr>
              <a:xfrm>
                <a:off x="5793331" y="4498464"/>
                <a:ext cx="92719" cy="124691"/>
              </a:xfrm>
              <a:custGeom>
                <a:avLst/>
                <a:gdLst>
                  <a:gd name="connsiteX0" fmla="*/ 0 w 92719"/>
                  <a:gd name="connsiteY0" fmla="*/ 6395 h 124691"/>
                  <a:gd name="connsiteX1" fmla="*/ 83128 w 92719"/>
                  <a:gd name="connsiteY1" fmla="*/ 0 h 124691"/>
                  <a:gd name="connsiteX2" fmla="*/ 92719 w 92719"/>
                  <a:gd name="connsiteY2" fmla="*/ 118297 h 124691"/>
                  <a:gd name="connsiteX3" fmla="*/ 28775 w 92719"/>
                  <a:gd name="connsiteY3" fmla="*/ 124691 h 124691"/>
                  <a:gd name="connsiteX4" fmla="*/ 9592 w 92719"/>
                  <a:gd name="connsiteY4" fmla="*/ 95916 h 124691"/>
                  <a:gd name="connsiteX5" fmla="*/ 0 w 92719"/>
                  <a:gd name="connsiteY5" fmla="*/ 6395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719" h="124691">
                    <a:moveTo>
                      <a:pt x="0" y="6395"/>
                    </a:moveTo>
                    <a:lnTo>
                      <a:pt x="83128" y="0"/>
                    </a:lnTo>
                    <a:lnTo>
                      <a:pt x="92719" y="118297"/>
                    </a:lnTo>
                    <a:lnTo>
                      <a:pt x="28775" y="124691"/>
                    </a:lnTo>
                    <a:lnTo>
                      <a:pt x="9592" y="95916"/>
                    </a:lnTo>
                    <a:lnTo>
                      <a:pt x="0" y="6395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Forme libre : forme 42">
                <a:extLst>
                  <a:ext uri="{FF2B5EF4-FFF2-40B4-BE49-F238E27FC236}">
                    <a16:creationId xmlns:a16="http://schemas.microsoft.com/office/drawing/2014/main" id="{CE9DA554-B4E3-4B96-8DB4-9F85991461A5}"/>
                  </a:ext>
                </a:extLst>
              </p:cNvPr>
              <p:cNvSpPr/>
              <p:nvPr/>
            </p:nvSpPr>
            <p:spPr>
              <a:xfrm>
                <a:off x="4191533" y="4322618"/>
                <a:ext cx="923991" cy="172649"/>
              </a:xfrm>
              <a:custGeom>
                <a:avLst/>
                <a:gdLst>
                  <a:gd name="connsiteX0" fmla="*/ 872836 w 923991"/>
                  <a:gd name="connsiteY0" fmla="*/ 0 h 172649"/>
                  <a:gd name="connsiteX1" fmla="*/ 0 w 923991"/>
                  <a:gd name="connsiteY1" fmla="*/ 60747 h 172649"/>
                  <a:gd name="connsiteX2" fmla="*/ 0 w 923991"/>
                  <a:gd name="connsiteY2" fmla="*/ 172649 h 172649"/>
                  <a:gd name="connsiteX3" fmla="*/ 923991 w 923991"/>
                  <a:gd name="connsiteY3" fmla="*/ 105508 h 172649"/>
                  <a:gd name="connsiteX4" fmla="*/ 872836 w 923991"/>
                  <a:gd name="connsiteY4" fmla="*/ 0 h 17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3991" h="172649">
                    <a:moveTo>
                      <a:pt x="872836" y="0"/>
                    </a:moveTo>
                    <a:lnTo>
                      <a:pt x="0" y="60747"/>
                    </a:lnTo>
                    <a:lnTo>
                      <a:pt x="0" y="172649"/>
                    </a:lnTo>
                    <a:lnTo>
                      <a:pt x="923991" y="105508"/>
                    </a:lnTo>
                    <a:lnTo>
                      <a:pt x="872836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Forme libre : forme 43">
                <a:extLst>
                  <a:ext uri="{FF2B5EF4-FFF2-40B4-BE49-F238E27FC236}">
                    <a16:creationId xmlns:a16="http://schemas.microsoft.com/office/drawing/2014/main" id="{73C38F15-1B6A-48DC-A8F1-C23C214B22FD}"/>
                  </a:ext>
                </a:extLst>
              </p:cNvPr>
              <p:cNvSpPr/>
              <p:nvPr/>
            </p:nvSpPr>
            <p:spPr>
              <a:xfrm>
                <a:off x="5473611" y="4504859"/>
                <a:ext cx="121494" cy="102310"/>
              </a:xfrm>
              <a:custGeom>
                <a:avLst/>
                <a:gdLst>
                  <a:gd name="connsiteX0" fmla="*/ 3197 w 121494"/>
                  <a:gd name="connsiteY0" fmla="*/ 0 h 102310"/>
                  <a:gd name="connsiteX1" fmla="*/ 0 w 121494"/>
                  <a:gd name="connsiteY1" fmla="*/ 102310 h 102310"/>
                  <a:gd name="connsiteX2" fmla="*/ 121494 w 121494"/>
                  <a:gd name="connsiteY2" fmla="*/ 99113 h 102310"/>
                  <a:gd name="connsiteX3" fmla="*/ 108705 w 121494"/>
                  <a:gd name="connsiteY3" fmla="*/ 0 h 102310"/>
                  <a:gd name="connsiteX4" fmla="*/ 3197 w 121494"/>
                  <a:gd name="connsiteY4" fmla="*/ 0 h 10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494" h="102310">
                    <a:moveTo>
                      <a:pt x="3197" y="0"/>
                    </a:moveTo>
                    <a:cubicBezTo>
                      <a:pt x="2131" y="34103"/>
                      <a:pt x="1066" y="68207"/>
                      <a:pt x="0" y="102310"/>
                    </a:cubicBezTo>
                    <a:lnTo>
                      <a:pt x="121494" y="99113"/>
                    </a:lnTo>
                    <a:lnTo>
                      <a:pt x="108705" y="0"/>
                    </a:lnTo>
                    <a:lnTo>
                      <a:pt x="3197" y="0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Forme libre : forme 44">
                <a:extLst>
                  <a:ext uri="{FF2B5EF4-FFF2-40B4-BE49-F238E27FC236}">
                    <a16:creationId xmlns:a16="http://schemas.microsoft.com/office/drawing/2014/main" id="{19542165-47F3-4CB6-96F5-406EFDEEC006}"/>
                  </a:ext>
                </a:extLst>
              </p:cNvPr>
              <p:cNvSpPr/>
              <p:nvPr/>
            </p:nvSpPr>
            <p:spPr>
              <a:xfrm>
                <a:off x="5217835" y="4524042"/>
                <a:ext cx="115099" cy="332509"/>
              </a:xfrm>
              <a:custGeom>
                <a:avLst/>
                <a:gdLst>
                  <a:gd name="connsiteX0" fmla="*/ 102310 w 115099"/>
                  <a:gd name="connsiteY0" fmla="*/ 0 h 332509"/>
                  <a:gd name="connsiteX1" fmla="*/ 0 w 115099"/>
                  <a:gd name="connsiteY1" fmla="*/ 6394 h 332509"/>
                  <a:gd name="connsiteX2" fmla="*/ 22380 w 115099"/>
                  <a:gd name="connsiteY2" fmla="*/ 332509 h 332509"/>
                  <a:gd name="connsiteX3" fmla="*/ 115099 w 115099"/>
                  <a:gd name="connsiteY3" fmla="*/ 306931 h 332509"/>
                  <a:gd name="connsiteX4" fmla="*/ 102310 w 115099"/>
                  <a:gd name="connsiteY4" fmla="*/ 0 h 33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099" h="332509">
                    <a:moveTo>
                      <a:pt x="102310" y="0"/>
                    </a:moveTo>
                    <a:lnTo>
                      <a:pt x="0" y="6394"/>
                    </a:lnTo>
                    <a:lnTo>
                      <a:pt x="22380" y="332509"/>
                    </a:lnTo>
                    <a:lnTo>
                      <a:pt x="115099" y="306931"/>
                    </a:lnTo>
                    <a:lnTo>
                      <a:pt x="102310" y="0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" name="Forme libre : forme 45">
                <a:extLst>
                  <a:ext uri="{FF2B5EF4-FFF2-40B4-BE49-F238E27FC236}">
                    <a16:creationId xmlns:a16="http://schemas.microsoft.com/office/drawing/2014/main" id="{10B178E4-810F-4412-A6E9-8BFC39D3F57A}"/>
                  </a:ext>
                </a:extLst>
              </p:cNvPr>
              <p:cNvSpPr/>
              <p:nvPr/>
            </p:nvSpPr>
            <p:spPr>
              <a:xfrm>
                <a:off x="5284976" y="5003622"/>
                <a:ext cx="108705" cy="498764"/>
              </a:xfrm>
              <a:custGeom>
                <a:avLst/>
                <a:gdLst>
                  <a:gd name="connsiteX0" fmla="*/ 79930 w 108705"/>
                  <a:gd name="connsiteY0" fmla="*/ 0 h 498764"/>
                  <a:gd name="connsiteX1" fmla="*/ 0 w 108705"/>
                  <a:gd name="connsiteY1" fmla="*/ 0 h 498764"/>
                  <a:gd name="connsiteX2" fmla="*/ 35169 w 108705"/>
                  <a:gd name="connsiteY2" fmla="*/ 498764 h 498764"/>
                  <a:gd name="connsiteX3" fmla="*/ 108705 w 108705"/>
                  <a:gd name="connsiteY3" fmla="*/ 479581 h 498764"/>
                  <a:gd name="connsiteX4" fmla="*/ 79930 w 108705"/>
                  <a:gd name="connsiteY4" fmla="*/ 0 h 49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705" h="498764">
                    <a:moveTo>
                      <a:pt x="79930" y="0"/>
                    </a:moveTo>
                    <a:lnTo>
                      <a:pt x="0" y="0"/>
                    </a:lnTo>
                    <a:lnTo>
                      <a:pt x="35169" y="498764"/>
                    </a:lnTo>
                    <a:lnTo>
                      <a:pt x="108705" y="479581"/>
                    </a:lnTo>
                    <a:lnTo>
                      <a:pt x="79930" y="0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Forme libre : forme 46">
                <a:extLst>
                  <a:ext uri="{FF2B5EF4-FFF2-40B4-BE49-F238E27FC236}">
                    <a16:creationId xmlns:a16="http://schemas.microsoft.com/office/drawing/2014/main" id="{DD046C77-2B44-462E-9584-451A7F3D1802}"/>
                  </a:ext>
                </a:extLst>
              </p:cNvPr>
              <p:cNvSpPr/>
              <p:nvPr/>
            </p:nvSpPr>
            <p:spPr>
              <a:xfrm>
                <a:off x="5451231" y="5026003"/>
                <a:ext cx="153466" cy="185438"/>
              </a:xfrm>
              <a:custGeom>
                <a:avLst/>
                <a:gdLst>
                  <a:gd name="connsiteX0" fmla="*/ 0 w 153466"/>
                  <a:gd name="connsiteY0" fmla="*/ 9591 h 185438"/>
                  <a:gd name="connsiteX1" fmla="*/ 143874 w 153466"/>
                  <a:gd name="connsiteY1" fmla="*/ 0 h 185438"/>
                  <a:gd name="connsiteX2" fmla="*/ 153466 w 153466"/>
                  <a:gd name="connsiteY2" fmla="*/ 179043 h 185438"/>
                  <a:gd name="connsiteX3" fmla="*/ 44761 w 153466"/>
                  <a:gd name="connsiteY3" fmla="*/ 172649 h 185438"/>
                  <a:gd name="connsiteX4" fmla="*/ 15986 w 153466"/>
                  <a:gd name="connsiteY4" fmla="*/ 185438 h 185438"/>
                  <a:gd name="connsiteX5" fmla="*/ 0 w 153466"/>
                  <a:gd name="connsiteY5" fmla="*/ 9591 h 18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466" h="185438">
                    <a:moveTo>
                      <a:pt x="0" y="9591"/>
                    </a:moveTo>
                    <a:lnTo>
                      <a:pt x="143874" y="0"/>
                    </a:lnTo>
                    <a:lnTo>
                      <a:pt x="153466" y="179043"/>
                    </a:lnTo>
                    <a:lnTo>
                      <a:pt x="44761" y="172649"/>
                    </a:lnTo>
                    <a:lnTo>
                      <a:pt x="15986" y="185438"/>
                    </a:lnTo>
                    <a:lnTo>
                      <a:pt x="0" y="9591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Forme libre : forme 47">
                <a:extLst>
                  <a:ext uri="{FF2B5EF4-FFF2-40B4-BE49-F238E27FC236}">
                    <a16:creationId xmlns:a16="http://schemas.microsoft.com/office/drawing/2014/main" id="{C4475A8B-69D4-46AE-BB71-6EF3FB7381F8}"/>
                  </a:ext>
                </a:extLst>
              </p:cNvPr>
              <p:cNvSpPr/>
              <p:nvPr/>
            </p:nvSpPr>
            <p:spPr>
              <a:xfrm>
                <a:off x="3235569" y="4946073"/>
                <a:ext cx="274960" cy="498763"/>
              </a:xfrm>
              <a:custGeom>
                <a:avLst/>
                <a:gdLst>
                  <a:gd name="connsiteX0" fmla="*/ 0 w 274960"/>
                  <a:gd name="connsiteY0" fmla="*/ 12789 h 498763"/>
                  <a:gd name="connsiteX1" fmla="*/ 105508 w 274960"/>
                  <a:gd name="connsiteY1" fmla="*/ 0 h 498763"/>
                  <a:gd name="connsiteX2" fmla="*/ 140677 w 274960"/>
                  <a:gd name="connsiteY2" fmla="*/ 182240 h 498763"/>
                  <a:gd name="connsiteX3" fmla="*/ 156663 w 274960"/>
                  <a:gd name="connsiteY3" fmla="*/ 242987 h 498763"/>
                  <a:gd name="connsiteX4" fmla="*/ 188635 w 274960"/>
                  <a:gd name="connsiteY4" fmla="*/ 306931 h 498763"/>
                  <a:gd name="connsiteX5" fmla="*/ 214213 w 274960"/>
                  <a:gd name="connsiteY5" fmla="*/ 380467 h 498763"/>
                  <a:gd name="connsiteX6" fmla="*/ 274960 w 274960"/>
                  <a:gd name="connsiteY6" fmla="*/ 476383 h 498763"/>
                  <a:gd name="connsiteX7" fmla="*/ 262171 w 274960"/>
                  <a:gd name="connsiteY7" fmla="*/ 498763 h 498763"/>
                  <a:gd name="connsiteX8" fmla="*/ 166255 w 274960"/>
                  <a:gd name="connsiteY8" fmla="*/ 303734 h 498763"/>
                  <a:gd name="connsiteX9" fmla="*/ 111902 w 274960"/>
                  <a:gd name="connsiteY9" fmla="*/ 310128 h 498763"/>
                  <a:gd name="connsiteX10" fmla="*/ 0 w 274960"/>
                  <a:gd name="connsiteY10" fmla="*/ 12789 h 49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4960" h="498763">
                    <a:moveTo>
                      <a:pt x="0" y="12789"/>
                    </a:moveTo>
                    <a:lnTo>
                      <a:pt x="105508" y="0"/>
                    </a:lnTo>
                    <a:lnTo>
                      <a:pt x="140677" y="182240"/>
                    </a:lnTo>
                    <a:lnTo>
                      <a:pt x="156663" y="242987"/>
                    </a:lnTo>
                    <a:lnTo>
                      <a:pt x="188635" y="306931"/>
                    </a:lnTo>
                    <a:lnTo>
                      <a:pt x="214213" y="380467"/>
                    </a:lnTo>
                    <a:lnTo>
                      <a:pt x="274960" y="476383"/>
                    </a:lnTo>
                    <a:lnTo>
                      <a:pt x="262171" y="498763"/>
                    </a:lnTo>
                    <a:lnTo>
                      <a:pt x="166255" y="303734"/>
                    </a:lnTo>
                    <a:lnTo>
                      <a:pt x="111902" y="310128"/>
                    </a:lnTo>
                    <a:lnTo>
                      <a:pt x="0" y="12789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Forme libre : forme 48">
                <a:extLst>
                  <a:ext uri="{FF2B5EF4-FFF2-40B4-BE49-F238E27FC236}">
                    <a16:creationId xmlns:a16="http://schemas.microsoft.com/office/drawing/2014/main" id="{D4F04C09-8578-4F60-9C77-934B18C258DD}"/>
                  </a:ext>
                </a:extLst>
              </p:cNvPr>
              <p:cNvSpPr/>
              <p:nvPr/>
            </p:nvSpPr>
            <p:spPr>
              <a:xfrm>
                <a:off x="2979793" y="5006820"/>
                <a:ext cx="326115" cy="434819"/>
              </a:xfrm>
              <a:custGeom>
                <a:avLst/>
                <a:gdLst>
                  <a:gd name="connsiteX0" fmla="*/ 0 w 326115"/>
                  <a:gd name="connsiteY0" fmla="*/ 0 h 434819"/>
                  <a:gd name="connsiteX1" fmla="*/ 63944 w 326115"/>
                  <a:gd name="connsiteY1" fmla="*/ 28774 h 434819"/>
                  <a:gd name="connsiteX2" fmla="*/ 111902 w 326115"/>
                  <a:gd name="connsiteY2" fmla="*/ 38366 h 434819"/>
                  <a:gd name="connsiteX3" fmla="*/ 137480 w 326115"/>
                  <a:gd name="connsiteY3" fmla="*/ 31972 h 434819"/>
                  <a:gd name="connsiteX4" fmla="*/ 172649 w 326115"/>
                  <a:gd name="connsiteY4" fmla="*/ 15986 h 434819"/>
                  <a:gd name="connsiteX5" fmla="*/ 198227 w 326115"/>
                  <a:gd name="connsiteY5" fmla="*/ 0 h 434819"/>
                  <a:gd name="connsiteX6" fmla="*/ 326115 w 326115"/>
                  <a:gd name="connsiteY6" fmla="*/ 258973 h 434819"/>
                  <a:gd name="connsiteX7" fmla="*/ 236593 w 326115"/>
                  <a:gd name="connsiteY7" fmla="*/ 294142 h 434819"/>
                  <a:gd name="connsiteX8" fmla="*/ 271762 w 326115"/>
                  <a:gd name="connsiteY8" fmla="*/ 399650 h 434819"/>
                  <a:gd name="connsiteX9" fmla="*/ 227001 w 326115"/>
                  <a:gd name="connsiteY9" fmla="*/ 412439 h 434819"/>
                  <a:gd name="connsiteX10" fmla="*/ 169452 w 326115"/>
                  <a:gd name="connsiteY10" fmla="*/ 434819 h 434819"/>
                  <a:gd name="connsiteX11" fmla="*/ 140677 w 326115"/>
                  <a:gd name="connsiteY11" fmla="*/ 422030 h 434819"/>
                  <a:gd name="connsiteX12" fmla="*/ 105508 w 326115"/>
                  <a:gd name="connsiteY12" fmla="*/ 399650 h 434819"/>
                  <a:gd name="connsiteX13" fmla="*/ 102310 w 326115"/>
                  <a:gd name="connsiteY13" fmla="*/ 367678 h 434819"/>
                  <a:gd name="connsiteX14" fmla="*/ 150269 w 326115"/>
                  <a:gd name="connsiteY14" fmla="*/ 345297 h 434819"/>
                  <a:gd name="connsiteX15" fmla="*/ 220607 w 326115"/>
                  <a:gd name="connsiteY15" fmla="*/ 322917 h 434819"/>
                  <a:gd name="connsiteX16" fmla="*/ 143874 w 326115"/>
                  <a:gd name="connsiteY16" fmla="*/ 99113 h 434819"/>
                  <a:gd name="connsiteX17" fmla="*/ 31972 w 326115"/>
                  <a:gd name="connsiteY17" fmla="*/ 134282 h 434819"/>
                  <a:gd name="connsiteX18" fmla="*/ 0 w 326115"/>
                  <a:gd name="connsiteY18" fmla="*/ 0 h 434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115" h="434819">
                    <a:moveTo>
                      <a:pt x="0" y="0"/>
                    </a:moveTo>
                    <a:lnTo>
                      <a:pt x="63944" y="28774"/>
                    </a:lnTo>
                    <a:lnTo>
                      <a:pt x="111902" y="38366"/>
                    </a:lnTo>
                    <a:lnTo>
                      <a:pt x="137480" y="31972"/>
                    </a:lnTo>
                    <a:lnTo>
                      <a:pt x="172649" y="15986"/>
                    </a:lnTo>
                    <a:lnTo>
                      <a:pt x="198227" y="0"/>
                    </a:lnTo>
                    <a:lnTo>
                      <a:pt x="326115" y="258973"/>
                    </a:lnTo>
                    <a:lnTo>
                      <a:pt x="236593" y="294142"/>
                    </a:lnTo>
                    <a:lnTo>
                      <a:pt x="271762" y="399650"/>
                    </a:lnTo>
                    <a:lnTo>
                      <a:pt x="227001" y="412439"/>
                    </a:lnTo>
                    <a:lnTo>
                      <a:pt x="169452" y="434819"/>
                    </a:lnTo>
                    <a:lnTo>
                      <a:pt x="140677" y="422030"/>
                    </a:lnTo>
                    <a:lnTo>
                      <a:pt x="105508" y="399650"/>
                    </a:lnTo>
                    <a:lnTo>
                      <a:pt x="102310" y="367678"/>
                    </a:lnTo>
                    <a:lnTo>
                      <a:pt x="150269" y="345297"/>
                    </a:lnTo>
                    <a:lnTo>
                      <a:pt x="220607" y="322917"/>
                    </a:lnTo>
                    <a:lnTo>
                      <a:pt x="143874" y="99113"/>
                    </a:lnTo>
                    <a:lnTo>
                      <a:pt x="31972" y="134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EB17D862-1314-4537-8472-5E0FF6F31204}"/>
                  </a:ext>
                </a:extLst>
              </p:cNvPr>
              <p:cNvSpPr/>
              <p:nvPr/>
            </p:nvSpPr>
            <p:spPr>
              <a:xfrm>
                <a:off x="3436993" y="5502386"/>
                <a:ext cx="73536" cy="718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" name="Forme libre : forme 50">
                <a:extLst>
                  <a:ext uri="{FF2B5EF4-FFF2-40B4-BE49-F238E27FC236}">
                    <a16:creationId xmlns:a16="http://schemas.microsoft.com/office/drawing/2014/main" id="{BA389AB6-8656-470A-830F-EBC2196E6578}"/>
                  </a:ext>
                </a:extLst>
              </p:cNvPr>
              <p:cNvSpPr/>
              <p:nvPr/>
            </p:nvSpPr>
            <p:spPr>
              <a:xfrm>
                <a:off x="2580143" y="4923692"/>
                <a:ext cx="799300" cy="716174"/>
              </a:xfrm>
              <a:custGeom>
                <a:avLst/>
                <a:gdLst>
                  <a:gd name="connsiteX0" fmla="*/ 799300 w 799300"/>
                  <a:gd name="connsiteY0" fmla="*/ 716174 h 716174"/>
                  <a:gd name="connsiteX1" fmla="*/ 754540 w 799300"/>
                  <a:gd name="connsiteY1" fmla="*/ 639441 h 716174"/>
                  <a:gd name="connsiteX2" fmla="*/ 469988 w 799300"/>
                  <a:gd name="connsiteY2" fmla="*/ 537130 h 716174"/>
                  <a:gd name="connsiteX3" fmla="*/ 348495 w 799300"/>
                  <a:gd name="connsiteY3" fmla="*/ 473186 h 716174"/>
                  <a:gd name="connsiteX4" fmla="*/ 297340 w 799300"/>
                  <a:gd name="connsiteY4" fmla="*/ 361284 h 716174"/>
                  <a:gd name="connsiteX5" fmla="*/ 230198 w 799300"/>
                  <a:gd name="connsiteY5" fmla="*/ 172649 h 716174"/>
                  <a:gd name="connsiteX6" fmla="*/ 134282 w 799300"/>
                  <a:gd name="connsiteY6" fmla="*/ 115100 h 716174"/>
                  <a:gd name="connsiteX7" fmla="*/ 70338 w 799300"/>
                  <a:gd name="connsiteY7" fmla="*/ 31972 h 716174"/>
                  <a:gd name="connsiteX8" fmla="*/ 47958 w 799300"/>
                  <a:gd name="connsiteY8" fmla="*/ 0 h 716174"/>
                  <a:gd name="connsiteX9" fmla="*/ 0 w 799300"/>
                  <a:gd name="connsiteY9" fmla="*/ 22381 h 716174"/>
                  <a:gd name="connsiteX10" fmla="*/ 143874 w 799300"/>
                  <a:gd name="connsiteY10" fmla="*/ 278157 h 716174"/>
                  <a:gd name="connsiteX11" fmla="*/ 303734 w 799300"/>
                  <a:gd name="connsiteY11" fmla="*/ 489172 h 716174"/>
                  <a:gd name="connsiteX12" fmla="*/ 402847 w 799300"/>
                  <a:gd name="connsiteY12" fmla="*/ 575497 h 716174"/>
                  <a:gd name="connsiteX13" fmla="*/ 495566 w 799300"/>
                  <a:gd name="connsiteY13" fmla="*/ 629849 h 716174"/>
                  <a:gd name="connsiteX14" fmla="*/ 633046 w 799300"/>
                  <a:gd name="connsiteY14" fmla="*/ 674610 h 716174"/>
                  <a:gd name="connsiteX15" fmla="*/ 799300 w 799300"/>
                  <a:gd name="connsiteY15" fmla="*/ 716174 h 716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99300" h="716174">
                    <a:moveTo>
                      <a:pt x="799300" y="716174"/>
                    </a:moveTo>
                    <a:lnTo>
                      <a:pt x="754540" y="639441"/>
                    </a:lnTo>
                    <a:lnTo>
                      <a:pt x="469988" y="537130"/>
                    </a:lnTo>
                    <a:lnTo>
                      <a:pt x="348495" y="473186"/>
                    </a:lnTo>
                    <a:lnTo>
                      <a:pt x="297340" y="361284"/>
                    </a:lnTo>
                    <a:lnTo>
                      <a:pt x="230198" y="172649"/>
                    </a:lnTo>
                    <a:lnTo>
                      <a:pt x="134282" y="115100"/>
                    </a:lnTo>
                    <a:lnTo>
                      <a:pt x="70338" y="31972"/>
                    </a:lnTo>
                    <a:lnTo>
                      <a:pt x="47958" y="0"/>
                    </a:lnTo>
                    <a:lnTo>
                      <a:pt x="0" y="22381"/>
                    </a:lnTo>
                    <a:lnTo>
                      <a:pt x="143874" y="278157"/>
                    </a:lnTo>
                    <a:lnTo>
                      <a:pt x="303734" y="489172"/>
                    </a:lnTo>
                    <a:lnTo>
                      <a:pt x="402847" y="575497"/>
                    </a:lnTo>
                    <a:lnTo>
                      <a:pt x="495566" y="629849"/>
                    </a:lnTo>
                    <a:lnTo>
                      <a:pt x="633046" y="674610"/>
                    </a:lnTo>
                    <a:lnTo>
                      <a:pt x="799300" y="716174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" name="Forme libre : forme 51">
                <a:extLst>
                  <a:ext uri="{FF2B5EF4-FFF2-40B4-BE49-F238E27FC236}">
                    <a16:creationId xmlns:a16="http://schemas.microsoft.com/office/drawing/2014/main" id="{5447F02C-0B45-4B10-A3BB-9D53BF3F1552}"/>
                  </a:ext>
                </a:extLst>
              </p:cNvPr>
              <p:cNvSpPr/>
              <p:nvPr/>
            </p:nvSpPr>
            <p:spPr>
              <a:xfrm>
                <a:off x="2391508" y="4594380"/>
                <a:ext cx="214212" cy="351693"/>
              </a:xfrm>
              <a:custGeom>
                <a:avLst/>
                <a:gdLst>
                  <a:gd name="connsiteX0" fmla="*/ 0 w 214212"/>
                  <a:gd name="connsiteY0" fmla="*/ 0 h 351693"/>
                  <a:gd name="connsiteX1" fmla="*/ 131085 w 214212"/>
                  <a:gd name="connsiteY1" fmla="*/ 79930 h 351693"/>
                  <a:gd name="connsiteX2" fmla="*/ 134282 w 214212"/>
                  <a:gd name="connsiteY2" fmla="*/ 134283 h 351693"/>
                  <a:gd name="connsiteX3" fmla="*/ 156663 w 214212"/>
                  <a:gd name="connsiteY3" fmla="*/ 207819 h 351693"/>
                  <a:gd name="connsiteX4" fmla="*/ 214212 w 214212"/>
                  <a:gd name="connsiteY4" fmla="*/ 310129 h 351693"/>
                  <a:gd name="connsiteX5" fmla="*/ 172649 w 214212"/>
                  <a:gd name="connsiteY5" fmla="*/ 351693 h 351693"/>
                  <a:gd name="connsiteX6" fmla="*/ 0 w 214212"/>
                  <a:gd name="connsiteY6" fmla="*/ 0 h 35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212" h="351693">
                    <a:moveTo>
                      <a:pt x="0" y="0"/>
                    </a:moveTo>
                    <a:lnTo>
                      <a:pt x="131085" y="79930"/>
                    </a:lnTo>
                    <a:lnTo>
                      <a:pt x="134282" y="134283"/>
                    </a:lnTo>
                    <a:lnTo>
                      <a:pt x="156663" y="207819"/>
                    </a:lnTo>
                    <a:lnTo>
                      <a:pt x="214212" y="310129"/>
                    </a:lnTo>
                    <a:lnTo>
                      <a:pt x="172649" y="3516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53" name="Forme libre : forme 52">
                <a:extLst>
                  <a:ext uri="{FF2B5EF4-FFF2-40B4-BE49-F238E27FC236}">
                    <a16:creationId xmlns:a16="http://schemas.microsoft.com/office/drawing/2014/main" id="{C594A26B-198F-4D12-9430-A669806D832B}"/>
                  </a:ext>
                </a:extLst>
              </p:cNvPr>
              <p:cNvSpPr/>
              <p:nvPr/>
            </p:nvSpPr>
            <p:spPr>
              <a:xfrm>
                <a:off x="2573748" y="4661522"/>
                <a:ext cx="271762" cy="406044"/>
              </a:xfrm>
              <a:custGeom>
                <a:avLst/>
                <a:gdLst>
                  <a:gd name="connsiteX0" fmla="*/ 271762 w 271762"/>
                  <a:gd name="connsiteY0" fmla="*/ 38366 h 406044"/>
                  <a:gd name="connsiteX1" fmla="*/ 79930 w 271762"/>
                  <a:gd name="connsiteY1" fmla="*/ 0 h 406044"/>
                  <a:gd name="connsiteX2" fmla="*/ 31972 w 271762"/>
                  <a:gd name="connsiteY2" fmla="*/ 6394 h 406044"/>
                  <a:gd name="connsiteX3" fmla="*/ 0 w 271762"/>
                  <a:gd name="connsiteY3" fmla="*/ 31972 h 406044"/>
                  <a:gd name="connsiteX4" fmla="*/ 0 w 271762"/>
                  <a:gd name="connsiteY4" fmla="*/ 86324 h 406044"/>
                  <a:gd name="connsiteX5" fmla="*/ 204621 w 271762"/>
                  <a:gd name="connsiteY5" fmla="*/ 402847 h 406044"/>
                  <a:gd name="connsiteX6" fmla="*/ 236593 w 271762"/>
                  <a:gd name="connsiteY6" fmla="*/ 406044 h 406044"/>
                  <a:gd name="connsiteX7" fmla="*/ 220607 w 271762"/>
                  <a:gd name="connsiteY7" fmla="*/ 287748 h 406044"/>
                  <a:gd name="connsiteX8" fmla="*/ 220607 w 271762"/>
                  <a:gd name="connsiteY8" fmla="*/ 214212 h 406044"/>
                  <a:gd name="connsiteX9" fmla="*/ 236593 w 271762"/>
                  <a:gd name="connsiteY9" fmla="*/ 134282 h 406044"/>
                  <a:gd name="connsiteX10" fmla="*/ 271762 w 271762"/>
                  <a:gd name="connsiteY10" fmla="*/ 38366 h 40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762" h="406044">
                    <a:moveTo>
                      <a:pt x="271762" y="38366"/>
                    </a:moveTo>
                    <a:lnTo>
                      <a:pt x="79930" y="0"/>
                    </a:lnTo>
                    <a:lnTo>
                      <a:pt x="31972" y="6394"/>
                    </a:lnTo>
                    <a:lnTo>
                      <a:pt x="0" y="31972"/>
                    </a:lnTo>
                    <a:lnTo>
                      <a:pt x="0" y="86324"/>
                    </a:lnTo>
                    <a:lnTo>
                      <a:pt x="204621" y="402847"/>
                    </a:lnTo>
                    <a:lnTo>
                      <a:pt x="236593" y="406044"/>
                    </a:lnTo>
                    <a:lnTo>
                      <a:pt x="220607" y="287748"/>
                    </a:lnTo>
                    <a:lnTo>
                      <a:pt x="220607" y="214212"/>
                    </a:lnTo>
                    <a:lnTo>
                      <a:pt x="236593" y="134282"/>
                    </a:lnTo>
                    <a:lnTo>
                      <a:pt x="271762" y="38366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" name="Forme libre : forme 53">
                <a:extLst>
                  <a:ext uri="{FF2B5EF4-FFF2-40B4-BE49-F238E27FC236}">
                    <a16:creationId xmlns:a16="http://schemas.microsoft.com/office/drawing/2014/main" id="{B878C940-55CB-476D-925A-4730A8B53EF5}"/>
                  </a:ext>
                </a:extLst>
              </p:cNvPr>
              <p:cNvSpPr/>
              <p:nvPr/>
            </p:nvSpPr>
            <p:spPr>
              <a:xfrm>
                <a:off x="2276408" y="4354590"/>
                <a:ext cx="166255" cy="236593"/>
              </a:xfrm>
              <a:custGeom>
                <a:avLst/>
                <a:gdLst>
                  <a:gd name="connsiteX0" fmla="*/ 0 w 166255"/>
                  <a:gd name="connsiteY0" fmla="*/ 22381 h 236593"/>
                  <a:gd name="connsiteX1" fmla="*/ 57550 w 166255"/>
                  <a:gd name="connsiteY1" fmla="*/ 0 h 236593"/>
                  <a:gd name="connsiteX2" fmla="*/ 166255 w 166255"/>
                  <a:gd name="connsiteY2" fmla="*/ 236593 h 236593"/>
                  <a:gd name="connsiteX3" fmla="*/ 105508 w 166255"/>
                  <a:gd name="connsiteY3" fmla="*/ 220607 h 236593"/>
                  <a:gd name="connsiteX4" fmla="*/ 0 w 166255"/>
                  <a:gd name="connsiteY4" fmla="*/ 22381 h 236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255" h="236593">
                    <a:moveTo>
                      <a:pt x="0" y="22381"/>
                    </a:moveTo>
                    <a:lnTo>
                      <a:pt x="57550" y="0"/>
                    </a:lnTo>
                    <a:lnTo>
                      <a:pt x="166255" y="236593"/>
                    </a:lnTo>
                    <a:lnTo>
                      <a:pt x="105508" y="220607"/>
                    </a:lnTo>
                    <a:lnTo>
                      <a:pt x="0" y="22381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" name="Forme libre : forme 54">
                <a:extLst>
                  <a:ext uri="{FF2B5EF4-FFF2-40B4-BE49-F238E27FC236}">
                    <a16:creationId xmlns:a16="http://schemas.microsoft.com/office/drawing/2014/main" id="{C1AA6D5D-6209-4700-83E1-3DD3F48BDDB3}"/>
                  </a:ext>
                </a:extLst>
              </p:cNvPr>
              <p:cNvSpPr/>
              <p:nvPr/>
            </p:nvSpPr>
            <p:spPr>
              <a:xfrm>
                <a:off x="2183690" y="4047659"/>
                <a:ext cx="370875" cy="268565"/>
              </a:xfrm>
              <a:custGeom>
                <a:avLst/>
                <a:gdLst>
                  <a:gd name="connsiteX0" fmla="*/ 60746 w 370875"/>
                  <a:gd name="connsiteY0" fmla="*/ 172649 h 268565"/>
                  <a:gd name="connsiteX1" fmla="*/ 0 w 370875"/>
                  <a:gd name="connsiteY1" fmla="*/ 22380 h 268565"/>
                  <a:gd name="connsiteX2" fmla="*/ 105507 w 370875"/>
                  <a:gd name="connsiteY2" fmla="*/ 0 h 268565"/>
                  <a:gd name="connsiteX3" fmla="*/ 131085 w 370875"/>
                  <a:gd name="connsiteY3" fmla="*/ 35169 h 268565"/>
                  <a:gd name="connsiteX4" fmla="*/ 175846 w 370875"/>
                  <a:gd name="connsiteY4" fmla="*/ 15986 h 268565"/>
                  <a:gd name="connsiteX5" fmla="*/ 214212 w 370875"/>
                  <a:gd name="connsiteY5" fmla="*/ 105507 h 268565"/>
                  <a:gd name="connsiteX6" fmla="*/ 306931 w 370875"/>
                  <a:gd name="connsiteY6" fmla="*/ 57549 h 268565"/>
                  <a:gd name="connsiteX7" fmla="*/ 370875 w 370875"/>
                  <a:gd name="connsiteY7" fmla="*/ 211015 h 268565"/>
                  <a:gd name="connsiteX8" fmla="*/ 230198 w 370875"/>
                  <a:gd name="connsiteY8" fmla="*/ 268565 h 268565"/>
                  <a:gd name="connsiteX9" fmla="*/ 163057 w 370875"/>
                  <a:gd name="connsiteY9" fmla="*/ 115099 h 268565"/>
                  <a:gd name="connsiteX10" fmla="*/ 60746 w 370875"/>
                  <a:gd name="connsiteY10" fmla="*/ 172649 h 268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0875" h="268565">
                    <a:moveTo>
                      <a:pt x="60746" y="172649"/>
                    </a:moveTo>
                    <a:lnTo>
                      <a:pt x="0" y="22380"/>
                    </a:lnTo>
                    <a:lnTo>
                      <a:pt x="105507" y="0"/>
                    </a:lnTo>
                    <a:lnTo>
                      <a:pt x="131085" y="35169"/>
                    </a:lnTo>
                    <a:lnTo>
                      <a:pt x="175846" y="15986"/>
                    </a:lnTo>
                    <a:lnTo>
                      <a:pt x="214212" y="105507"/>
                    </a:lnTo>
                    <a:lnTo>
                      <a:pt x="306931" y="57549"/>
                    </a:lnTo>
                    <a:lnTo>
                      <a:pt x="370875" y="211015"/>
                    </a:lnTo>
                    <a:lnTo>
                      <a:pt x="230198" y="268565"/>
                    </a:lnTo>
                    <a:lnTo>
                      <a:pt x="163057" y="115099"/>
                    </a:lnTo>
                    <a:lnTo>
                      <a:pt x="60746" y="172649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6" name="Forme libre : forme 55">
                <a:extLst>
                  <a:ext uri="{FF2B5EF4-FFF2-40B4-BE49-F238E27FC236}">
                    <a16:creationId xmlns:a16="http://schemas.microsoft.com/office/drawing/2014/main" id="{F45EF3AF-7D48-460A-B5B4-B77BA1C94668}"/>
                  </a:ext>
                </a:extLst>
              </p:cNvPr>
              <p:cNvSpPr/>
              <p:nvPr/>
            </p:nvSpPr>
            <p:spPr>
              <a:xfrm>
                <a:off x="2576945" y="4185138"/>
                <a:ext cx="278157" cy="281354"/>
              </a:xfrm>
              <a:custGeom>
                <a:avLst/>
                <a:gdLst>
                  <a:gd name="connsiteX0" fmla="*/ 0 w 278157"/>
                  <a:gd name="connsiteY0" fmla="*/ 60747 h 281354"/>
                  <a:gd name="connsiteX1" fmla="*/ 124691 w 278157"/>
                  <a:gd name="connsiteY1" fmla="*/ 0 h 281354"/>
                  <a:gd name="connsiteX2" fmla="*/ 255777 w 278157"/>
                  <a:gd name="connsiteY2" fmla="*/ 143875 h 281354"/>
                  <a:gd name="connsiteX3" fmla="*/ 278157 w 278157"/>
                  <a:gd name="connsiteY3" fmla="*/ 207819 h 281354"/>
                  <a:gd name="connsiteX4" fmla="*/ 249382 w 278157"/>
                  <a:gd name="connsiteY4" fmla="*/ 252579 h 281354"/>
                  <a:gd name="connsiteX5" fmla="*/ 198227 w 278157"/>
                  <a:gd name="connsiteY5" fmla="*/ 278157 h 281354"/>
                  <a:gd name="connsiteX6" fmla="*/ 156663 w 278157"/>
                  <a:gd name="connsiteY6" fmla="*/ 281354 h 281354"/>
                  <a:gd name="connsiteX7" fmla="*/ 105508 w 278157"/>
                  <a:gd name="connsiteY7" fmla="*/ 262171 h 281354"/>
                  <a:gd name="connsiteX8" fmla="*/ 70339 w 278157"/>
                  <a:gd name="connsiteY8" fmla="*/ 278157 h 281354"/>
                  <a:gd name="connsiteX9" fmla="*/ 0 w 278157"/>
                  <a:gd name="connsiteY9" fmla="*/ 60747 h 28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8157" h="281354">
                    <a:moveTo>
                      <a:pt x="0" y="60747"/>
                    </a:moveTo>
                    <a:lnTo>
                      <a:pt x="124691" y="0"/>
                    </a:lnTo>
                    <a:lnTo>
                      <a:pt x="255777" y="143875"/>
                    </a:lnTo>
                    <a:lnTo>
                      <a:pt x="278157" y="207819"/>
                    </a:lnTo>
                    <a:lnTo>
                      <a:pt x="249382" y="252579"/>
                    </a:lnTo>
                    <a:lnTo>
                      <a:pt x="198227" y="278157"/>
                    </a:lnTo>
                    <a:lnTo>
                      <a:pt x="156663" y="281354"/>
                    </a:lnTo>
                    <a:lnTo>
                      <a:pt x="105508" y="262171"/>
                    </a:lnTo>
                    <a:lnTo>
                      <a:pt x="70339" y="278157"/>
                    </a:lnTo>
                    <a:lnTo>
                      <a:pt x="0" y="607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Forme libre : forme 56">
                <a:extLst>
                  <a:ext uri="{FF2B5EF4-FFF2-40B4-BE49-F238E27FC236}">
                    <a16:creationId xmlns:a16="http://schemas.microsoft.com/office/drawing/2014/main" id="{1CC1E09C-D6F2-4914-98E8-B93A7778E863}"/>
                  </a:ext>
                </a:extLst>
              </p:cNvPr>
              <p:cNvSpPr/>
              <p:nvPr/>
            </p:nvSpPr>
            <p:spPr>
              <a:xfrm>
                <a:off x="2727214" y="4044462"/>
                <a:ext cx="428425" cy="690595"/>
              </a:xfrm>
              <a:custGeom>
                <a:avLst/>
                <a:gdLst>
                  <a:gd name="connsiteX0" fmla="*/ 422031 w 428425"/>
                  <a:gd name="connsiteY0" fmla="*/ 54352 h 690595"/>
                  <a:gd name="connsiteX1" fmla="*/ 396453 w 428425"/>
                  <a:gd name="connsiteY1" fmla="*/ 0 h 690595"/>
                  <a:gd name="connsiteX2" fmla="*/ 252579 w 428425"/>
                  <a:gd name="connsiteY2" fmla="*/ 70338 h 690595"/>
                  <a:gd name="connsiteX3" fmla="*/ 262171 w 428425"/>
                  <a:gd name="connsiteY3" fmla="*/ 102310 h 690595"/>
                  <a:gd name="connsiteX4" fmla="*/ 92719 w 428425"/>
                  <a:gd name="connsiteY4" fmla="*/ 163057 h 690595"/>
                  <a:gd name="connsiteX5" fmla="*/ 60747 w 428425"/>
                  <a:gd name="connsiteY5" fmla="*/ 95916 h 690595"/>
                  <a:gd name="connsiteX6" fmla="*/ 0 w 428425"/>
                  <a:gd name="connsiteY6" fmla="*/ 131085 h 690595"/>
                  <a:gd name="connsiteX7" fmla="*/ 38366 w 428425"/>
                  <a:gd name="connsiteY7" fmla="*/ 182240 h 690595"/>
                  <a:gd name="connsiteX8" fmla="*/ 121494 w 428425"/>
                  <a:gd name="connsiteY8" fmla="*/ 220607 h 690595"/>
                  <a:gd name="connsiteX9" fmla="*/ 147071 w 428425"/>
                  <a:gd name="connsiteY9" fmla="*/ 271762 h 690595"/>
                  <a:gd name="connsiteX10" fmla="*/ 166255 w 428425"/>
                  <a:gd name="connsiteY10" fmla="*/ 335706 h 690595"/>
                  <a:gd name="connsiteX11" fmla="*/ 166255 w 428425"/>
                  <a:gd name="connsiteY11" fmla="*/ 390058 h 690595"/>
                  <a:gd name="connsiteX12" fmla="*/ 140677 w 428425"/>
                  <a:gd name="connsiteY12" fmla="*/ 422030 h 690595"/>
                  <a:gd name="connsiteX13" fmla="*/ 124691 w 428425"/>
                  <a:gd name="connsiteY13" fmla="*/ 466791 h 690595"/>
                  <a:gd name="connsiteX14" fmla="*/ 102310 w 428425"/>
                  <a:gd name="connsiteY14" fmla="*/ 498763 h 690595"/>
                  <a:gd name="connsiteX15" fmla="*/ 102310 w 428425"/>
                  <a:gd name="connsiteY15" fmla="*/ 546721 h 690595"/>
                  <a:gd name="connsiteX16" fmla="*/ 143874 w 428425"/>
                  <a:gd name="connsiteY16" fmla="*/ 620257 h 690595"/>
                  <a:gd name="connsiteX17" fmla="*/ 153466 w 428425"/>
                  <a:gd name="connsiteY17" fmla="*/ 652229 h 690595"/>
                  <a:gd name="connsiteX18" fmla="*/ 188635 w 428425"/>
                  <a:gd name="connsiteY18" fmla="*/ 684201 h 690595"/>
                  <a:gd name="connsiteX19" fmla="*/ 214213 w 428425"/>
                  <a:gd name="connsiteY19" fmla="*/ 690595 h 690595"/>
                  <a:gd name="connsiteX20" fmla="*/ 262171 w 428425"/>
                  <a:gd name="connsiteY20" fmla="*/ 687398 h 690595"/>
                  <a:gd name="connsiteX21" fmla="*/ 284551 w 428425"/>
                  <a:gd name="connsiteY21" fmla="*/ 668215 h 690595"/>
                  <a:gd name="connsiteX22" fmla="*/ 294143 w 428425"/>
                  <a:gd name="connsiteY22" fmla="*/ 642637 h 690595"/>
                  <a:gd name="connsiteX23" fmla="*/ 300537 w 428425"/>
                  <a:gd name="connsiteY23" fmla="*/ 610665 h 690595"/>
                  <a:gd name="connsiteX24" fmla="*/ 329312 w 428425"/>
                  <a:gd name="connsiteY24" fmla="*/ 415636 h 690595"/>
                  <a:gd name="connsiteX25" fmla="*/ 364481 w 428425"/>
                  <a:gd name="connsiteY25" fmla="*/ 297339 h 690595"/>
                  <a:gd name="connsiteX26" fmla="*/ 393256 w 428425"/>
                  <a:gd name="connsiteY26" fmla="*/ 204621 h 690595"/>
                  <a:gd name="connsiteX27" fmla="*/ 428425 w 428425"/>
                  <a:gd name="connsiteY27" fmla="*/ 159860 h 690595"/>
                  <a:gd name="connsiteX28" fmla="*/ 418834 w 428425"/>
                  <a:gd name="connsiteY28" fmla="*/ 137479 h 690595"/>
                  <a:gd name="connsiteX29" fmla="*/ 335706 w 428425"/>
                  <a:gd name="connsiteY29" fmla="*/ 175846 h 690595"/>
                  <a:gd name="connsiteX30" fmla="*/ 303734 w 428425"/>
                  <a:gd name="connsiteY30" fmla="*/ 179043 h 690595"/>
                  <a:gd name="connsiteX31" fmla="*/ 274959 w 428425"/>
                  <a:gd name="connsiteY31" fmla="*/ 115099 h 690595"/>
                  <a:gd name="connsiteX32" fmla="*/ 422031 w 428425"/>
                  <a:gd name="connsiteY32" fmla="*/ 54352 h 69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28425" h="690595">
                    <a:moveTo>
                      <a:pt x="422031" y="54352"/>
                    </a:moveTo>
                    <a:lnTo>
                      <a:pt x="396453" y="0"/>
                    </a:lnTo>
                    <a:lnTo>
                      <a:pt x="252579" y="70338"/>
                    </a:lnTo>
                    <a:lnTo>
                      <a:pt x="262171" y="102310"/>
                    </a:lnTo>
                    <a:lnTo>
                      <a:pt x="92719" y="163057"/>
                    </a:lnTo>
                    <a:lnTo>
                      <a:pt x="60747" y="95916"/>
                    </a:lnTo>
                    <a:lnTo>
                      <a:pt x="0" y="131085"/>
                    </a:lnTo>
                    <a:lnTo>
                      <a:pt x="38366" y="182240"/>
                    </a:lnTo>
                    <a:lnTo>
                      <a:pt x="121494" y="220607"/>
                    </a:lnTo>
                    <a:lnTo>
                      <a:pt x="147071" y="271762"/>
                    </a:lnTo>
                    <a:lnTo>
                      <a:pt x="166255" y="335706"/>
                    </a:lnTo>
                    <a:lnTo>
                      <a:pt x="166255" y="390058"/>
                    </a:lnTo>
                    <a:lnTo>
                      <a:pt x="140677" y="422030"/>
                    </a:lnTo>
                    <a:lnTo>
                      <a:pt x="124691" y="466791"/>
                    </a:lnTo>
                    <a:lnTo>
                      <a:pt x="102310" y="498763"/>
                    </a:lnTo>
                    <a:lnTo>
                      <a:pt x="102310" y="546721"/>
                    </a:lnTo>
                    <a:lnTo>
                      <a:pt x="143874" y="620257"/>
                    </a:lnTo>
                    <a:lnTo>
                      <a:pt x="153466" y="652229"/>
                    </a:lnTo>
                    <a:lnTo>
                      <a:pt x="188635" y="684201"/>
                    </a:lnTo>
                    <a:lnTo>
                      <a:pt x="214213" y="690595"/>
                    </a:lnTo>
                    <a:lnTo>
                      <a:pt x="262171" y="687398"/>
                    </a:lnTo>
                    <a:lnTo>
                      <a:pt x="284551" y="668215"/>
                    </a:lnTo>
                    <a:lnTo>
                      <a:pt x="294143" y="642637"/>
                    </a:lnTo>
                    <a:lnTo>
                      <a:pt x="300537" y="610665"/>
                    </a:lnTo>
                    <a:lnTo>
                      <a:pt x="329312" y="415636"/>
                    </a:lnTo>
                    <a:lnTo>
                      <a:pt x="364481" y="297339"/>
                    </a:lnTo>
                    <a:lnTo>
                      <a:pt x="393256" y="204621"/>
                    </a:lnTo>
                    <a:lnTo>
                      <a:pt x="428425" y="159860"/>
                    </a:lnTo>
                    <a:lnTo>
                      <a:pt x="418834" y="137479"/>
                    </a:lnTo>
                    <a:lnTo>
                      <a:pt x="335706" y="175846"/>
                    </a:lnTo>
                    <a:lnTo>
                      <a:pt x="303734" y="179043"/>
                    </a:lnTo>
                    <a:lnTo>
                      <a:pt x="274959" y="115099"/>
                    </a:lnTo>
                    <a:lnTo>
                      <a:pt x="422031" y="54352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Forme libre : forme 57">
                <a:extLst>
                  <a:ext uri="{FF2B5EF4-FFF2-40B4-BE49-F238E27FC236}">
                    <a16:creationId xmlns:a16="http://schemas.microsoft.com/office/drawing/2014/main" id="{A44531E4-905B-4B5E-96F4-82730D6BC391}"/>
                  </a:ext>
                </a:extLst>
              </p:cNvPr>
              <p:cNvSpPr/>
              <p:nvPr/>
            </p:nvSpPr>
            <p:spPr>
              <a:xfrm>
                <a:off x="5694218" y="3018159"/>
                <a:ext cx="703385" cy="406045"/>
              </a:xfrm>
              <a:custGeom>
                <a:avLst/>
                <a:gdLst>
                  <a:gd name="connsiteX0" fmla="*/ 703385 w 703385"/>
                  <a:gd name="connsiteY0" fmla="*/ 242988 h 406045"/>
                  <a:gd name="connsiteX1" fmla="*/ 198227 w 703385"/>
                  <a:gd name="connsiteY1" fmla="*/ 0 h 406045"/>
                  <a:gd name="connsiteX2" fmla="*/ 172649 w 703385"/>
                  <a:gd name="connsiteY2" fmla="*/ 31972 h 406045"/>
                  <a:gd name="connsiteX3" fmla="*/ 265368 w 703385"/>
                  <a:gd name="connsiteY3" fmla="*/ 67142 h 406045"/>
                  <a:gd name="connsiteX4" fmla="*/ 115099 w 703385"/>
                  <a:gd name="connsiteY4" fmla="*/ 377270 h 406045"/>
                  <a:gd name="connsiteX5" fmla="*/ 12789 w 703385"/>
                  <a:gd name="connsiteY5" fmla="*/ 345298 h 406045"/>
                  <a:gd name="connsiteX6" fmla="*/ 0 w 703385"/>
                  <a:gd name="connsiteY6" fmla="*/ 390059 h 406045"/>
                  <a:gd name="connsiteX7" fmla="*/ 31972 w 703385"/>
                  <a:gd name="connsiteY7" fmla="*/ 406045 h 406045"/>
                  <a:gd name="connsiteX8" fmla="*/ 73536 w 703385"/>
                  <a:gd name="connsiteY8" fmla="*/ 406045 h 406045"/>
                  <a:gd name="connsiteX9" fmla="*/ 172649 w 703385"/>
                  <a:gd name="connsiteY9" fmla="*/ 390059 h 406045"/>
                  <a:gd name="connsiteX10" fmla="*/ 156663 w 703385"/>
                  <a:gd name="connsiteY10" fmla="*/ 306932 h 406045"/>
                  <a:gd name="connsiteX11" fmla="*/ 530736 w 703385"/>
                  <a:gd name="connsiteY11" fmla="*/ 281354 h 406045"/>
                  <a:gd name="connsiteX12" fmla="*/ 543525 w 703385"/>
                  <a:gd name="connsiteY12" fmla="*/ 358087 h 406045"/>
                  <a:gd name="connsiteX13" fmla="*/ 588285 w 703385"/>
                  <a:gd name="connsiteY13" fmla="*/ 358087 h 406045"/>
                  <a:gd name="connsiteX14" fmla="*/ 623455 w 703385"/>
                  <a:gd name="connsiteY14" fmla="*/ 342101 h 406045"/>
                  <a:gd name="connsiteX15" fmla="*/ 645835 w 703385"/>
                  <a:gd name="connsiteY15" fmla="*/ 329312 h 406045"/>
                  <a:gd name="connsiteX16" fmla="*/ 572299 w 703385"/>
                  <a:gd name="connsiteY16" fmla="*/ 287749 h 406045"/>
                  <a:gd name="connsiteX17" fmla="*/ 604272 w 703385"/>
                  <a:gd name="connsiteY17" fmla="*/ 217410 h 406045"/>
                  <a:gd name="connsiteX18" fmla="*/ 703385 w 703385"/>
                  <a:gd name="connsiteY18" fmla="*/ 242988 h 406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3385" h="406045">
                    <a:moveTo>
                      <a:pt x="703385" y="242988"/>
                    </a:moveTo>
                    <a:lnTo>
                      <a:pt x="198227" y="0"/>
                    </a:lnTo>
                    <a:lnTo>
                      <a:pt x="172649" y="31972"/>
                    </a:lnTo>
                    <a:lnTo>
                      <a:pt x="265368" y="67142"/>
                    </a:lnTo>
                    <a:lnTo>
                      <a:pt x="115099" y="377270"/>
                    </a:lnTo>
                    <a:lnTo>
                      <a:pt x="12789" y="345298"/>
                    </a:lnTo>
                    <a:lnTo>
                      <a:pt x="0" y="390059"/>
                    </a:lnTo>
                    <a:lnTo>
                      <a:pt x="31972" y="406045"/>
                    </a:lnTo>
                    <a:lnTo>
                      <a:pt x="73536" y="406045"/>
                    </a:lnTo>
                    <a:lnTo>
                      <a:pt x="172649" y="390059"/>
                    </a:lnTo>
                    <a:lnTo>
                      <a:pt x="156663" y="306932"/>
                    </a:lnTo>
                    <a:lnTo>
                      <a:pt x="530736" y="281354"/>
                    </a:lnTo>
                    <a:lnTo>
                      <a:pt x="543525" y="358087"/>
                    </a:lnTo>
                    <a:lnTo>
                      <a:pt x="588285" y="358087"/>
                    </a:lnTo>
                    <a:lnTo>
                      <a:pt x="623455" y="342101"/>
                    </a:lnTo>
                    <a:lnTo>
                      <a:pt x="645835" y="329312"/>
                    </a:lnTo>
                    <a:lnTo>
                      <a:pt x="572299" y="287749"/>
                    </a:lnTo>
                    <a:lnTo>
                      <a:pt x="604272" y="217410"/>
                    </a:lnTo>
                    <a:lnTo>
                      <a:pt x="703385" y="24298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Forme libre : forme 58">
                <a:extLst>
                  <a:ext uri="{FF2B5EF4-FFF2-40B4-BE49-F238E27FC236}">
                    <a16:creationId xmlns:a16="http://schemas.microsoft.com/office/drawing/2014/main" id="{36E05029-DCC1-4C4E-895A-3DA426CC0BD3}"/>
                  </a:ext>
                </a:extLst>
              </p:cNvPr>
              <p:cNvSpPr/>
              <p:nvPr/>
            </p:nvSpPr>
            <p:spPr>
              <a:xfrm>
                <a:off x="5710204" y="3926165"/>
                <a:ext cx="588286" cy="460397"/>
              </a:xfrm>
              <a:custGeom>
                <a:avLst/>
                <a:gdLst>
                  <a:gd name="connsiteX0" fmla="*/ 588286 w 588286"/>
                  <a:gd name="connsiteY0" fmla="*/ 92719 h 460397"/>
                  <a:gd name="connsiteX1" fmla="*/ 578694 w 588286"/>
                  <a:gd name="connsiteY1" fmla="*/ 0 h 460397"/>
                  <a:gd name="connsiteX2" fmla="*/ 0 w 588286"/>
                  <a:gd name="connsiteY2" fmla="*/ 57550 h 460397"/>
                  <a:gd name="connsiteX3" fmla="*/ 19183 w 588286"/>
                  <a:gd name="connsiteY3" fmla="*/ 412439 h 460397"/>
                  <a:gd name="connsiteX4" fmla="*/ 63944 w 588286"/>
                  <a:gd name="connsiteY4" fmla="*/ 460397 h 460397"/>
                  <a:gd name="connsiteX5" fmla="*/ 111902 w 588286"/>
                  <a:gd name="connsiteY5" fmla="*/ 457200 h 460397"/>
                  <a:gd name="connsiteX6" fmla="*/ 89522 w 588286"/>
                  <a:gd name="connsiteY6" fmla="*/ 121494 h 460397"/>
                  <a:gd name="connsiteX7" fmla="*/ 588286 w 588286"/>
                  <a:gd name="connsiteY7" fmla="*/ 92719 h 46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286" h="460397">
                    <a:moveTo>
                      <a:pt x="588286" y="92719"/>
                    </a:moveTo>
                    <a:lnTo>
                      <a:pt x="578694" y="0"/>
                    </a:lnTo>
                    <a:lnTo>
                      <a:pt x="0" y="57550"/>
                    </a:lnTo>
                    <a:lnTo>
                      <a:pt x="19183" y="412439"/>
                    </a:lnTo>
                    <a:lnTo>
                      <a:pt x="63944" y="460397"/>
                    </a:lnTo>
                    <a:lnTo>
                      <a:pt x="111902" y="457200"/>
                    </a:lnTo>
                    <a:lnTo>
                      <a:pt x="89522" y="121494"/>
                    </a:lnTo>
                    <a:lnTo>
                      <a:pt x="588286" y="92719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Forme libre : forme 59">
                <a:extLst>
                  <a:ext uri="{FF2B5EF4-FFF2-40B4-BE49-F238E27FC236}">
                    <a16:creationId xmlns:a16="http://schemas.microsoft.com/office/drawing/2014/main" id="{1D19A8A3-E334-42D6-B3B4-40B2F5AAE368}"/>
                  </a:ext>
                </a:extLst>
              </p:cNvPr>
              <p:cNvSpPr/>
              <p:nvPr/>
            </p:nvSpPr>
            <p:spPr>
              <a:xfrm>
                <a:off x="6819634" y="5189060"/>
                <a:ext cx="271762" cy="63973"/>
              </a:xfrm>
              <a:custGeom>
                <a:avLst/>
                <a:gdLst>
                  <a:gd name="connsiteX0" fmla="*/ 0 w 255776"/>
                  <a:gd name="connsiteY0" fmla="*/ 28775 h 38367"/>
                  <a:gd name="connsiteX1" fmla="*/ 249381 w 255776"/>
                  <a:gd name="connsiteY1" fmla="*/ 0 h 38367"/>
                  <a:gd name="connsiteX2" fmla="*/ 255776 w 255776"/>
                  <a:gd name="connsiteY2" fmla="*/ 38367 h 38367"/>
                  <a:gd name="connsiteX3" fmla="*/ 0 w 255776"/>
                  <a:gd name="connsiteY3" fmla="*/ 28775 h 38367"/>
                  <a:gd name="connsiteX0" fmla="*/ 15986 w 271762"/>
                  <a:gd name="connsiteY0" fmla="*/ 28775 h 63973"/>
                  <a:gd name="connsiteX1" fmla="*/ 265367 w 271762"/>
                  <a:gd name="connsiteY1" fmla="*/ 0 h 63973"/>
                  <a:gd name="connsiteX2" fmla="*/ 271762 w 271762"/>
                  <a:gd name="connsiteY2" fmla="*/ 38367 h 63973"/>
                  <a:gd name="connsiteX3" fmla="*/ 0 w 271762"/>
                  <a:gd name="connsiteY3" fmla="*/ 63944 h 63973"/>
                  <a:gd name="connsiteX4" fmla="*/ 15986 w 271762"/>
                  <a:gd name="connsiteY4" fmla="*/ 28775 h 63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62" h="63973">
                    <a:moveTo>
                      <a:pt x="15986" y="28775"/>
                    </a:moveTo>
                    <a:lnTo>
                      <a:pt x="265367" y="0"/>
                    </a:lnTo>
                    <a:lnTo>
                      <a:pt x="271762" y="38367"/>
                    </a:lnTo>
                    <a:cubicBezTo>
                      <a:pt x="234461" y="37301"/>
                      <a:pt x="37301" y="65010"/>
                      <a:pt x="0" y="63944"/>
                    </a:cubicBezTo>
                    <a:lnTo>
                      <a:pt x="15986" y="28775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Forme libre : forme 60">
                <a:extLst>
                  <a:ext uri="{FF2B5EF4-FFF2-40B4-BE49-F238E27FC236}">
                    <a16:creationId xmlns:a16="http://schemas.microsoft.com/office/drawing/2014/main" id="{F6C5893F-2E4E-40DD-A4F7-E05576D47C18}"/>
                  </a:ext>
                </a:extLst>
              </p:cNvPr>
              <p:cNvSpPr/>
              <p:nvPr/>
            </p:nvSpPr>
            <p:spPr>
              <a:xfrm>
                <a:off x="6359236" y="3868615"/>
                <a:ext cx="626652" cy="137480"/>
              </a:xfrm>
              <a:custGeom>
                <a:avLst/>
                <a:gdLst>
                  <a:gd name="connsiteX0" fmla="*/ 22381 w 626652"/>
                  <a:gd name="connsiteY0" fmla="*/ 47958 h 137480"/>
                  <a:gd name="connsiteX1" fmla="*/ 0 w 626652"/>
                  <a:gd name="connsiteY1" fmla="*/ 137480 h 137480"/>
                  <a:gd name="connsiteX2" fmla="*/ 626652 w 626652"/>
                  <a:gd name="connsiteY2" fmla="*/ 105508 h 137480"/>
                  <a:gd name="connsiteX3" fmla="*/ 594680 w 626652"/>
                  <a:gd name="connsiteY3" fmla="*/ 28775 h 137480"/>
                  <a:gd name="connsiteX4" fmla="*/ 572300 w 626652"/>
                  <a:gd name="connsiteY4" fmla="*/ 0 h 137480"/>
                  <a:gd name="connsiteX5" fmla="*/ 22381 w 626652"/>
                  <a:gd name="connsiteY5" fmla="*/ 47958 h 13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6652" h="137480">
                    <a:moveTo>
                      <a:pt x="22381" y="47958"/>
                    </a:moveTo>
                    <a:lnTo>
                      <a:pt x="0" y="137480"/>
                    </a:lnTo>
                    <a:lnTo>
                      <a:pt x="626652" y="105508"/>
                    </a:lnTo>
                    <a:lnTo>
                      <a:pt x="594680" y="28775"/>
                    </a:lnTo>
                    <a:lnTo>
                      <a:pt x="572300" y="0"/>
                    </a:lnTo>
                    <a:lnTo>
                      <a:pt x="22381" y="4795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Forme libre : forme 61">
                <a:extLst>
                  <a:ext uri="{FF2B5EF4-FFF2-40B4-BE49-F238E27FC236}">
                    <a16:creationId xmlns:a16="http://schemas.microsoft.com/office/drawing/2014/main" id="{1558E772-E70C-4332-9EC0-52D9D35EA9F7}"/>
                  </a:ext>
                </a:extLst>
              </p:cNvPr>
              <p:cNvSpPr/>
              <p:nvPr/>
            </p:nvSpPr>
            <p:spPr>
              <a:xfrm>
                <a:off x="5591908" y="3373049"/>
                <a:ext cx="1314050" cy="402848"/>
              </a:xfrm>
              <a:custGeom>
                <a:avLst/>
                <a:gdLst>
                  <a:gd name="connsiteX0" fmla="*/ 175846 w 1314050"/>
                  <a:gd name="connsiteY0" fmla="*/ 271762 h 402848"/>
                  <a:gd name="connsiteX1" fmla="*/ 150268 w 1314050"/>
                  <a:gd name="connsiteY1" fmla="*/ 163057 h 402848"/>
                  <a:gd name="connsiteX2" fmla="*/ 54352 w 1314050"/>
                  <a:gd name="connsiteY2" fmla="*/ 159860 h 402848"/>
                  <a:gd name="connsiteX3" fmla="*/ 0 w 1314050"/>
                  <a:gd name="connsiteY3" fmla="*/ 220607 h 402848"/>
                  <a:gd name="connsiteX4" fmla="*/ 79930 w 1314050"/>
                  <a:gd name="connsiteY4" fmla="*/ 402848 h 402848"/>
                  <a:gd name="connsiteX5" fmla="*/ 242987 w 1314050"/>
                  <a:gd name="connsiteY5" fmla="*/ 380467 h 402848"/>
                  <a:gd name="connsiteX6" fmla="*/ 258973 w 1314050"/>
                  <a:gd name="connsiteY6" fmla="*/ 351692 h 402848"/>
                  <a:gd name="connsiteX7" fmla="*/ 1230923 w 1314050"/>
                  <a:gd name="connsiteY7" fmla="*/ 262171 h 402848"/>
                  <a:gd name="connsiteX8" fmla="*/ 1314050 w 1314050"/>
                  <a:gd name="connsiteY8" fmla="*/ 41564 h 402848"/>
                  <a:gd name="connsiteX9" fmla="*/ 1221331 w 1314050"/>
                  <a:gd name="connsiteY9" fmla="*/ 0 h 402848"/>
                  <a:gd name="connsiteX10" fmla="*/ 1077457 w 1314050"/>
                  <a:gd name="connsiteY10" fmla="*/ 182241 h 402848"/>
                  <a:gd name="connsiteX11" fmla="*/ 872836 w 1314050"/>
                  <a:gd name="connsiteY11" fmla="*/ 236593 h 402848"/>
                  <a:gd name="connsiteX12" fmla="*/ 840864 w 1314050"/>
                  <a:gd name="connsiteY12" fmla="*/ 236593 h 402848"/>
                  <a:gd name="connsiteX13" fmla="*/ 818484 w 1314050"/>
                  <a:gd name="connsiteY13" fmla="*/ 207818 h 402848"/>
                  <a:gd name="connsiteX14" fmla="*/ 175846 w 1314050"/>
                  <a:gd name="connsiteY14" fmla="*/ 271762 h 402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14050" h="402848">
                    <a:moveTo>
                      <a:pt x="175846" y="271762"/>
                    </a:moveTo>
                    <a:lnTo>
                      <a:pt x="150268" y="163057"/>
                    </a:lnTo>
                    <a:lnTo>
                      <a:pt x="54352" y="159860"/>
                    </a:lnTo>
                    <a:lnTo>
                      <a:pt x="0" y="220607"/>
                    </a:lnTo>
                    <a:lnTo>
                      <a:pt x="79930" y="402848"/>
                    </a:lnTo>
                    <a:lnTo>
                      <a:pt x="242987" y="380467"/>
                    </a:lnTo>
                    <a:lnTo>
                      <a:pt x="258973" y="351692"/>
                    </a:lnTo>
                    <a:lnTo>
                      <a:pt x="1230923" y="262171"/>
                    </a:lnTo>
                    <a:lnTo>
                      <a:pt x="1314050" y="41564"/>
                    </a:lnTo>
                    <a:lnTo>
                      <a:pt x="1221331" y="0"/>
                    </a:lnTo>
                    <a:lnTo>
                      <a:pt x="1077457" y="182241"/>
                    </a:lnTo>
                    <a:lnTo>
                      <a:pt x="872836" y="236593"/>
                    </a:lnTo>
                    <a:lnTo>
                      <a:pt x="840864" y="236593"/>
                    </a:lnTo>
                    <a:lnTo>
                      <a:pt x="818484" y="207818"/>
                    </a:lnTo>
                    <a:lnTo>
                      <a:pt x="175846" y="271762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" name="Forme libre : forme 62">
                <a:extLst>
                  <a:ext uri="{FF2B5EF4-FFF2-40B4-BE49-F238E27FC236}">
                    <a16:creationId xmlns:a16="http://schemas.microsoft.com/office/drawing/2014/main" id="{935FD091-0E00-4DBB-8A70-929CCCF796F3}"/>
                  </a:ext>
                </a:extLst>
              </p:cNvPr>
              <p:cNvSpPr/>
              <p:nvPr/>
            </p:nvSpPr>
            <p:spPr>
              <a:xfrm>
                <a:off x="6605421" y="3286724"/>
                <a:ext cx="185438" cy="265368"/>
              </a:xfrm>
              <a:custGeom>
                <a:avLst/>
                <a:gdLst>
                  <a:gd name="connsiteX0" fmla="*/ 185438 w 185438"/>
                  <a:gd name="connsiteY0" fmla="*/ 83128 h 265368"/>
                  <a:gd name="connsiteX1" fmla="*/ 38366 w 185438"/>
                  <a:gd name="connsiteY1" fmla="*/ 0 h 265368"/>
                  <a:gd name="connsiteX2" fmla="*/ 6394 w 185438"/>
                  <a:gd name="connsiteY2" fmla="*/ 25578 h 265368"/>
                  <a:gd name="connsiteX3" fmla="*/ 99113 w 185438"/>
                  <a:gd name="connsiteY3" fmla="*/ 73536 h 265368"/>
                  <a:gd name="connsiteX4" fmla="*/ 25578 w 185438"/>
                  <a:gd name="connsiteY4" fmla="*/ 246185 h 265368"/>
                  <a:gd name="connsiteX5" fmla="*/ 0 w 185438"/>
                  <a:gd name="connsiteY5" fmla="*/ 265368 h 265368"/>
                  <a:gd name="connsiteX6" fmla="*/ 76733 w 185438"/>
                  <a:gd name="connsiteY6" fmla="*/ 258974 h 265368"/>
                  <a:gd name="connsiteX7" fmla="*/ 185438 w 185438"/>
                  <a:gd name="connsiteY7" fmla="*/ 83128 h 26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438" h="265368">
                    <a:moveTo>
                      <a:pt x="185438" y="83128"/>
                    </a:moveTo>
                    <a:lnTo>
                      <a:pt x="38366" y="0"/>
                    </a:lnTo>
                    <a:lnTo>
                      <a:pt x="6394" y="25578"/>
                    </a:lnTo>
                    <a:lnTo>
                      <a:pt x="99113" y="73536"/>
                    </a:lnTo>
                    <a:lnTo>
                      <a:pt x="25578" y="246185"/>
                    </a:lnTo>
                    <a:lnTo>
                      <a:pt x="0" y="265368"/>
                    </a:lnTo>
                    <a:lnTo>
                      <a:pt x="76733" y="258974"/>
                    </a:lnTo>
                    <a:lnTo>
                      <a:pt x="185438" y="8312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4" name="Ellipse 63">
                <a:extLst>
                  <a:ext uri="{FF2B5EF4-FFF2-40B4-BE49-F238E27FC236}">
                    <a16:creationId xmlns:a16="http://schemas.microsoft.com/office/drawing/2014/main" id="{F61A2674-B970-4B92-BDE8-52B4183D7CA6}"/>
                  </a:ext>
                </a:extLst>
              </p:cNvPr>
              <p:cNvSpPr/>
              <p:nvPr/>
            </p:nvSpPr>
            <p:spPr>
              <a:xfrm>
                <a:off x="6992721" y="3894024"/>
                <a:ext cx="79930" cy="63973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" name="Forme libre : forme 64">
                <a:extLst>
                  <a:ext uri="{FF2B5EF4-FFF2-40B4-BE49-F238E27FC236}">
                    <a16:creationId xmlns:a16="http://schemas.microsoft.com/office/drawing/2014/main" id="{FE2CD9F6-5F43-4F27-B3A4-E1E60E7CBC44}"/>
                  </a:ext>
                </a:extLst>
              </p:cNvPr>
              <p:cNvSpPr/>
              <p:nvPr/>
            </p:nvSpPr>
            <p:spPr>
              <a:xfrm>
                <a:off x="7116973" y="3414613"/>
                <a:ext cx="332510" cy="233395"/>
              </a:xfrm>
              <a:custGeom>
                <a:avLst/>
                <a:gdLst>
                  <a:gd name="connsiteX0" fmla="*/ 332510 w 332510"/>
                  <a:gd name="connsiteY0" fmla="*/ 115099 h 233395"/>
                  <a:gd name="connsiteX1" fmla="*/ 102311 w 332510"/>
                  <a:gd name="connsiteY1" fmla="*/ 0 h 233395"/>
                  <a:gd name="connsiteX2" fmla="*/ 0 w 332510"/>
                  <a:gd name="connsiteY2" fmla="*/ 185437 h 233395"/>
                  <a:gd name="connsiteX3" fmla="*/ 28775 w 332510"/>
                  <a:gd name="connsiteY3" fmla="*/ 233395 h 233395"/>
                  <a:gd name="connsiteX4" fmla="*/ 242988 w 332510"/>
                  <a:gd name="connsiteY4" fmla="*/ 227001 h 233395"/>
                  <a:gd name="connsiteX5" fmla="*/ 303735 w 332510"/>
                  <a:gd name="connsiteY5" fmla="*/ 204621 h 233395"/>
                  <a:gd name="connsiteX6" fmla="*/ 332510 w 332510"/>
                  <a:gd name="connsiteY6" fmla="*/ 115099 h 233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510" h="233395">
                    <a:moveTo>
                      <a:pt x="332510" y="115099"/>
                    </a:moveTo>
                    <a:lnTo>
                      <a:pt x="102311" y="0"/>
                    </a:lnTo>
                    <a:lnTo>
                      <a:pt x="0" y="185437"/>
                    </a:lnTo>
                    <a:lnTo>
                      <a:pt x="28775" y="233395"/>
                    </a:lnTo>
                    <a:lnTo>
                      <a:pt x="242988" y="227001"/>
                    </a:lnTo>
                    <a:lnTo>
                      <a:pt x="303735" y="204621"/>
                    </a:lnTo>
                    <a:lnTo>
                      <a:pt x="332510" y="115099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" name="Forme libre : forme 65">
                <a:extLst>
                  <a:ext uri="{FF2B5EF4-FFF2-40B4-BE49-F238E27FC236}">
                    <a16:creationId xmlns:a16="http://schemas.microsoft.com/office/drawing/2014/main" id="{94649CEA-C610-4558-B6FF-0773B660CC38}"/>
                  </a:ext>
                </a:extLst>
              </p:cNvPr>
              <p:cNvSpPr/>
              <p:nvPr/>
            </p:nvSpPr>
            <p:spPr>
              <a:xfrm>
                <a:off x="7120171" y="3187611"/>
                <a:ext cx="121493" cy="252579"/>
              </a:xfrm>
              <a:custGeom>
                <a:avLst/>
                <a:gdLst>
                  <a:gd name="connsiteX0" fmla="*/ 57549 w 121493"/>
                  <a:gd name="connsiteY0" fmla="*/ 0 h 252579"/>
                  <a:gd name="connsiteX1" fmla="*/ 0 w 121493"/>
                  <a:gd name="connsiteY1" fmla="*/ 111902 h 252579"/>
                  <a:gd name="connsiteX2" fmla="*/ 25577 w 121493"/>
                  <a:gd name="connsiteY2" fmla="*/ 252579 h 252579"/>
                  <a:gd name="connsiteX3" fmla="*/ 57549 w 121493"/>
                  <a:gd name="connsiteY3" fmla="*/ 249382 h 252579"/>
                  <a:gd name="connsiteX4" fmla="*/ 63944 w 121493"/>
                  <a:gd name="connsiteY4" fmla="*/ 207818 h 252579"/>
                  <a:gd name="connsiteX5" fmla="*/ 38366 w 121493"/>
                  <a:gd name="connsiteY5" fmla="*/ 182241 h 252579"/>
                  <a:gd name="connsiteX6" fmla="*/ 121493 w 121493"/>
                  <a:gd name="connsiteY6" fmla="*/ 25578 h 252579"/>
                  <a:gd name="connsiteX7" fmla="*/ 57549 w 121493"/>
                  <a:gd name="connsiteY7" fmla="*/ 0 h 25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493" h="252579">
                    <a:moveTo>
                      <a:pt x="57549" y="0"/>
                    </a:moveTo>
                    <a:lnTo>
                      <a:pt x="0" y="111902"/>
                    </a:lnTo>
                    <a:lnTo>
                      <a:pt x="25577" y="252579"/>
                    </a:lnTo>
                    <a:lnTo>
                      <a:pt x="57549" y="249382"/>
                    </a:lnTo>
                    <a:lnTo>
                      <a:pt x="63944" y="207818"/>
                    </a:lnTo>
                    <a:lnTo>
                      <a:pt x="38366" y="182241"/>
                    </a:lnTo>
                    <a:lnTo>
                      <a:pt x="121493" y="25578"/>
                    </a:lnTo>
                    <a:lnTo>
                      <a:pt x="57549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Forme libre : forme 66">
                <a:extLst>
                  <a:ext uri="{FF2B5EF4-FFF2-40B4-BE49-F238E27FC236}">
                    <a16:creationId xmlns:a16="http://schemas.microsoft.com/office/drawing/2014/main" id="{8EC8A1E4-4FA4-4294-B75E-5454C1712D26}"/>
                  </a:ext>
                </a:extLst>
              </p:cNvPr>
              <p:cNvSpPr/>
              <p:nvPr/>
            </p:nvSpPr>
            <p:spPr>
              <a:xfrm>
                <a:off x="7190509" y="3334683"/>
                <a:ext cx="303734" cy="156662"/>
              </a:xfrm>
              <a:custGeom>
                <a:avLst/>
                <a:gdLst>
                  <a:gd name="connsiteX0" fmla="*/ 303734 w 303734"/>
                  <a:gd name="connsiteY0" fmla="*/ 134282 h 134282"/>
                  <a:gd name="connsiteX1" fmla="*/ 28775 w 303734"/>
                  <a:gd name="connsiteY1" fmla="*/ 0 h 134282"/>
                  <a:gd name="connsiteX2" fmla="*/ 0 w 303734"/>
                  <a:gd name="connsiteY2" fmla="*/ 12788 h 134282"/>
                  <a:gd name="connsiteX3" fmla="*/ 303734 w 303734"/>
                  <a:gd name="connsiteY3" fmla="*/ 134282 h 134282"/>
                  <a:gd name="connsiteX0" fmla="*/ 303734 w 303734"/>
                  <a:gd name="connsiteY0" fmla="*/ 134282 h 156662"/>
                  <a:gd name="connsiteX1" fmla="*/ 28775 w 303734"/>
                  <a:gd name="connsiteY1" fmla="*/ 0 h 156662"/>
                  <a:gd name="connsiteX2" fmla="*/ 0 w 303734"/>
                  <a:gd name="connsiteY2" fmla="*/ 12788 h 156662"/>
                  <a:gd name="connsiteX3" fmla="*/ 262171 w 303734"/>
                  <a:gd name="connsiteY3" fmla="*/ 156662 h 156662"/>
                  <a:gd name="connsiteX4" fmla="*/ 303734 w 303734"/>
                  <a:gd name="connsiteY4" fmla="*/ 134282 h 156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734" h="156662">
                    <a:moveTo>
                      <a:pt x="303734" y="134282"/>
                    </a:moveTo>
                    <a:lnTo>
                      <a:pt x="28775" y="0"/>
                    </a:lnTo>
                    <a:lnTo>
                      <a:pt x="0" y="12788"/>
                    </a:lnTo>
                    <a:cubicBezTo>
                      <a:pt x="47958" y="30906"/>
                      <a:pt x="214213" y="138544"/>
                      <a:pt x="262171" y="156662"/>
                    </a:cubicBezTo>
                    <a:lnTo>
                      <a:pt x="303734" y="134282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Forme libre : forme 67">
                <a:extLst>
                  <a:ext uri="{FF2B5EF4-FFF2-40B4-BE49-F238E27FC236}">
                    <a16:creationId xmlns:a16="http://schemas.microsoft.com/office/drawing/2014/main" id="{BCEF4669-AA5A-44DE-B5B1-A02A25B9D32B}"/>
                  </a:ext>
                </a:extLst>
              </p:cNvPr>
              <p:cNvSpPr/>
              <p:nvPr/>
            </p:nvSpPr>
            <p:spPr>
              <a:xfrm>
                <a:off x="6196179" y="3059723"/>
                <a:ext cx="444411" cy="220607"/>
              </a:xfrm>
              <a:custGeom>
                <a:avLst/>
                <a:gdLst>
                  <a:gd name="connsiteX0" fmla="*/ 0 w 444411"/>
                  <a:gd name="connsiteY0" fmla="*/ 44761 h 220607"/>
                  <a:gd name="connsiteX1" fmla="*/ 28775 w 444411"/>
                  <a:gd name="connsiteY1" fmla="*/ 0 h 220607"/>
                  <a:gd name="connsiteX2" fmla="*/ 444411 w 444411"/>
                  <a:gd name="connsiteY2" fmla="*/ 204621 h 220607"/>
                  <a:gd name="connsiteX3" fmla="*/ 402848 w 444411"/>
                  <a:gd name="connsiteY3" fmla="*/ 220607 h 220607"/>
                  <a:gd name="connsiteX4" fmla="*/ 0 w 444411"/>
                  <a:gd name="connsiteY4" fmla="*/ 44761 h 220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411" h="220607">
                    <a:moveTo>
                      <a:pt x="0" y="44761"/>
                    </a:moveTo>
                    <a:lnTo>
                      <a:pt x="28775" y="0"/>
                    </a:lnTo>
                    <a:lnTo>
                      <a:pt x="444411" y="204621"/>
                    </a:lnTo>
                    <a:lnTo>
                      <a:pt x="402848" y="220607"/>
                    </a:lnTo>
                    <a:lnTo>
                      <a:pt x="0" y="44761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9" name="Forme libre : forme 68">
                <a:extLst>
                  <a:ext uri="{FF2B5EF4-FFF2-40B4-BE49-F238E27FC236}">
                    <a16:creationId xmlns:a16="http://schemas.microsoft.com/office/drawing/2014/main" id="{B097148B-7332-4D3A-9D4C-DB7399BCCDF8}"/>
                  </a:ext>
                </a:extLst>
              </p:cNvPr>
              <p:cNvSpPr/>
              <p:nvPr/>
            </p:nvSpPr>
            <p:spPr>
              <a:xfrm>
                <a:off x="7171326" y="2954215"/>
                <a:ext cx="159860" cy="92719"/>
              </a:xfrm>
              <a:custGeom>
                <a:avLst/>
                <a:gdLst>
                  <a:gd name="connsiteX0" fmla="*/ 0 w 159860"/>
                  <a:gd name="connsiteY0" fmla="*/ 57550 h 92719"/>
                  <a:gd name="connsiteX1" fmla="*/ 44761 w 159860"/>
                  <a:gd name="connsiteY1" fmla="*/ 6395 h 92719"/>
                  <a:gd name="connsiteX2" fmla="*/ 83127 w 159860"/>
                  <a:gd name="connsiteY2" fmla="*/ 0 h 92719"/>
                  <a:gd name="connsiteX3" fmla="*/ 115099 w 159860"/>
                  <a:gd name="connsiteY3" fmla="*/ 31972 h 92719"/>
                  <a:gd name="connsiteX4" fmla="*/ 159860 w 159860"/>
                  <a:gd name="connsiteY4" fmla="*/ 79930 h 92719"/>
                  <a:gd name="connsiteX5" fmla="*/ 92719 w 159860"/>
                  <a:gd name="connsiteY5" fmla="*/ 60747 h 92719"/>
                  <a:gd name="connsiteX6" fmla="*/ 83127 w 159860"/>
                  <a:gd name="connsiteY6" fmla="*/ 92719 h 92719"/>
                  <a:gd name="connsiteX7" fmla="*/ 0 w 159860"/>
                  <a:gd name="connsiteY7" fmla="*/ 57550 h 92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860" h="92719">
                    <a:moveTo>
                      <a:pt x="0" y="57550"/>
                    </a:moveTo>
                    <a:lnTo>
                      <a:pt x="44761" y="6395"/>
                    </a:lnTo>
                    <a:lnTo>
                      <a:pt x="83127" y="0"/>
                    </a:lnTo>
                    <a:lnTo>
                      <a:pt x="115099" y="31972"/>
                    </a:lnTo>
                    <a:lnTo>
                      <a:pt x="159860" y="79930"/>
                    </a:lnTo>
                    <a:lnTo>
                      <a:pt x="92719" y="60747"/>
                    </a:lnTo>
                    <a:lnTo>
                      <a:pt x="83127" y="92719"/>
                    </a:lnTo>
                    <a:lnTo>
                      <a:pt x="0" y="57550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0" name="Forme libre : forme 69">
                <a:extLst>
                  <a:ext uri="{FF2B5EF4-FFF2-40B4-BE49-F238E27FC236}">
                    <a16:creationId xmlns:a16="http://schemas.microsoft.com/office/drawing/2014/main" id="{AAD1733E-8F2E-4B41-9C85-FB8BA99ADAFD}"/>
                  </a:ext>
                </a:extLst>
              </p:cNvPr>
              <p:cNvSpPr/>
              <p:nvPr/>
            </p:nvSpPr>
            <p:spPr>
              <a:xfrm>
                <a:off x="7257650" y="2887074"/>
                <a:ext cx="131086" cy="134283"/>
              </a:xfrm>
              <a:custGeom>
                <a:avLst/>
                <a:gdLst>
                  <a:gd name="connsiteX0" fmla="*/ 131086 w 131086"/>
                  <a:gd name="connsiteY0" fmla="*/ 57550 h 134283"/>
                  <a:gd name="connsiteX1" fmla="*/ 9592 w 131086"/>
                  <a:gd name="connsiteY1" fmla="*/ 0 h 134283"/>
                  <a:gd name="connsiteX2" fmla="*/ 0 w 131086"/>
                  <a:gd name="connsiteY2" fmla="*/ 25578 h 134283"/>
                  <a:gd name="connsiteX3" fmla="*/ 22381 w 131086"/>
                  <a:gd name="connsiteY3" fmla="*/ 67141 h 134283"/>
                  <a:gd name="connsiteX4" fmla="*/ 95916 w 131086"/>
                  <a:gd name="connsiteY4" fmla="*/ 134283 h 134283"/>
                  <a:gd name="connsiteX5" fmla="*/ 131086 w 131086"/>
                  <a:gd name="connsiteY5" fmla="*/ 57550 h 13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1086" h="134283">
                    <a:moveTo>
                      <a:pt x="131086" y="57550"/>
                    </a:moveTo>
                    <a:lnTo>
                      <a:pt x="9592" y="0"/>
                    </a:lnTo>
                    <a:lnTo>
                      <a:pt x="0" y="25578"/>
                    </a:lnTo>
                    <a:lnTo>
                      <a:pt x="22381" y="67141"/>
                    </a:lnTo>
                    <a:lnTo>
                      <a:pt x="95916" y="134283"/>
                    </a:lnTo>
                    <a:lnTo>
                      <a:pt x="131086" y="57550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Forme libre : forme 70">
                <a:extLst>
                  <a:ext uri="{FF2B5EF4-FFF2-40B4-BE49-F238E27FC236}">
                    <a16:creationId xmlns:a16="http://schemas.microsoft.com/office/drawing/2014/main" id="{0411F883-2CD0-4419-A5AF-C05B9D654956}"/>
                  </a:ext>
                </a:extLst>
              </p:cNvPr>
              <p:cNvSpPr/>
              <p:nvPr/>
            </p:nvSpPr>
            <p:spPr>
              <a:xfrm>
                <a:off x="6311278" y="2113351"/>
                <a:ext cx="1023105" cy="610666"/>
              </a:xfrm>
              <a:custGeom>
                <a:avLst/>
                <a:gdLst>
                  <a:gd name="connsiteX0" fmla="*/ 290946 w 1023105"/>
                  <a:gd name="connsiteY0" fmla="*/ 562708 h 610666"/>
                  <a:gd name="connsiteX1" fmla="*/ 249382 w 1023105"/>
                  <a:gd name="connsiteY1" fmla="*/ 610666 h 610666"/>
                  <a:gd name="connsiteX2" fmla="*/ 0 w 1023105"/>
                  <a:gd name="connsiteY2" fmla="*/ 485975 h 610666"/>
                  <a:gd name="connsiteX3" fmla="*/ 220607 w 1023105"/>
                  <a:gd name="connsiteY3" fmla="*/ 22380 h 610666"/>
                  <a:gd name="connsiteX4" fmla="*/ 770526 w 1023105"/>
                  <a:gd name="connsiteY4" fmla="*/ 284551 h 610666"/>
                  <a:gd name="connsiteX5" fmla="*/ 885625 w 1023105"/>
                  <a:gd name="connsiteY5" fmla="*/ 0 h 610666"/>
                  <a:gd name="connsiteX6" fmla="*/ 1023105 w 1023105"/>
                  <a:gd name="connsiteY6" fmla="*/ 60747 h 610666"/>
                  <a:gd name="connsiteX7" fmla="*/ 1010316 w 1023105"/>
                  <a:gd name="connsiteY7" fmla="*/ 86325 h 610666"/>
                  <a:gd name="connsiteX8" fmla="*/ 939978 w 1023105"/>
                  <a:gd name="connsiteY8" fmla="*/ 47958 h 610666"/>
                  <a:gd name="connsiteX9" fmla="*/ 850456 w 1023105"/>
                  <a:gd name="connsiteY9" fmla="*/ 255776 h 610666"/>
                  <a:gd name="connsiteX10" fmla="*/ 987936 w 1023105"/>
                  <a:gd name="connsiteY10" fmla="*/ 335706 h 610666"/>
                  <a:gd name="connsiteX11" fmla="*/ 933584 w 1023105"/>
                  <a:gd name="connsiteY11" fmla="*/ 454003 h 610666"/>
                  <a:gd name="connsiteX12" fmla="*/ 242988 w 1023105"/>
                  <a:gd name="connsiteY12" fmla="*/ 134283 h 610666"/>
                  <a:gd name="connsiteX13" fmla="*/ 86325 w 1023105"/>
                  <a:gd name="connsiteY13" fmla="*/ 450806 h 610666"/>
                  <a:gd name="connsiteX14" fmla="*/ 290946 w 1023105"/>
                  <a:gd name="connsiteY14" fmla="*/ 562708 h 61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3105" h="610666">
                    <a:moveTo>
                      <a:pt x="290946" y="562708"/>
                    </a:moveTo>
                    <a:lnTo>
                      <a:pt x="249382" y="610666"/>
                    </a:lnTo>
                    <a:lnTo>
                      <a:pt x="0" y="485975"/>
                    </a:lnTo>
                    <a:lnTo>
                      <a:pt x="220607" y="22380"/>
                    </a:lnTo>
                    <a:lnTo>
                      <a:pt x="770526" y="284551"/>
                    </a:lnTo>
                    <a:lnTo>
                      <a:pt x="885625" y="0"/>
                    </a:lnTo>
                    <a:lnTo>
                      <a:pt x="1023105" y="60747"/>
                    </a:lnTo>
                    <a:lnTo>
                      <a:pt x="1010316" y="86325"/>
                    </a:lnTo>
                    <a:lnTo>
                      <a:pt x="939978" y="47958"/>
                    </a:lnTo>
                    <a:lnTo>
                      <a:pt x="850456" y="255776"/>
                    </a:lnTo>
                    <a:lnTo>
                      <a:pt x="987936" y="335706"/>
                    </a:lnTo>
                    <a:lnTo>
                      <a:pt x="933584" y="454003"/>
                    </a:lnTo>
                    <a:lnTo>
                      <a:pt x="242988" y="134283"/>
                    </a:lnTo>
                    <a:lnTo>
                      <a:pt x="86325" y="450806"/>
                    </a:lnTo>
                    <a:lnTo>
                      <a:pt x="290946" y="56270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4" name="Forme libre : forme 73">
                <a:extLst>
                  <a:ext uri="{FF2B5EF4-FFF2-40B4-BE49-F238E27FC236}">
                    <a16:creationId xmlns:a16="http://schemas.microsoft.com/office/drawing/2014/main" id="{FD837528-D7D5-4B2A-A738-4715E229D99F}"/>
                  </a:ext>
                </a:extLst>
              </p:cNvPr>
              <p:cNvSpPr/>
              <p:nvPr/>
            </p:nvSpPr>
            <p:spPr>
              <a:xfrm>
                <a:off x="8226403" y="1208543"/>
                <a:ext cx="968752" cy="191832"/>
              </a:xfrm>
              <a:custGeom>
                <a:avLst/>
                <a:gdLst>
                  <a:gd name="connsiteX0" fmla="*/ 0 w 968752"/>
                  <a:gd name="connsiteY0" fmla="*/ 73535 h 191832"/>
                  <a:gd name="connsiteX1" fmla="*/ 127888 w 968752"/>
                  <a:gd name="connsiteY1" fmla="*/ 57549 h 191832"/>
                  <a:gd name="connsiteX2" fmla="*/ 965555 w 968752"/>
                  <a:gd name="connsiteY2" fmla="*/ 0 h 191832"/>
                  <a:gd name="connsiteX3" fmla="*/ 968752 w 968752"/>
                  <a:gd name="connsiteY3" fmla="*/ 22380 h 191832"/>
                  <a:gd name="connsiteX4" fmla="*/ 147071 w 968752"/>
                  <a:gd name="connsiteY4" fmla="*/ 89521 h 191832"/>
                  <a:gd name="connsiteX5" fmla="*/ 140677 w 968752"/>
                  <a:gd name="connsiteY5" fmla="*/ 175846 h 191832"/>
                  <a:gd name="connsiteX6" fmla="*/ 28775 w 968752"/>
                  <a:gd name="connsiteY6" fmla="*/ 191832 h 191832"/>
                  <a:gd name="connsiteX7" fmla="*/ 12789 w 968752"/>
                  <a:gd name="connsiteY7" fmla="*/ 137479 h 191832"/>
                  <a:gd name="connsiteX8" fmla="*/ 0 w 968752"/>
                  <a:gd name="connsiteY8" fmla="*/ 73535 h 191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8752" h="191832">
                    <a:moveTo>
                      <a:pt x="0" y="73535"/>
                    </a:moveTo>
                    <a:lnTo>
                      <a:pt x="127888" y="57549"/>
                    </a:lnTo>
                    <a:lnTo>
                      <a:pt x="965555" y="0"/>
                    </a:lnTo>
                    <a:lnTo>
                      <a:pt x="968752" y="22380"/>
                    </a:lnTo>
                    <a:lnTo>
                      <a:pt x="147071" y="89521"/>
                    </a:lnTo>
                    <a:lnTo>
                      <a:pt x="140677" y="175846"/>
                    </a:lnTo>
                    <a:lnTo>
                      <a:pt x="28775" y="191832"/>
                    </a:lnTo>
                    <a:lnTo>
                      <a:pt x="12789" y="137479"/>
                    </a:lnTo>
                    <a:lnTo>
                      <a:pt x="0" y="73535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Forme libre : forme 74">
                <a:extLst>
                  <a:ext uri="{FF2B5EF4-FFF2-40B4-BE49-F238E27FC236}">
                    <a16:creationId xmlns:a16="http://schemas.microsoft.com/office/drawing/2014/main" id="{F90CE4D4-8B09-4AB0-B723-D26478E542CB}"/>
                  </a:ext>
                </a:extLst>
              </p:cNvPr>
              <p:cNvSpPr/>
              <p:nvPr/>
            </p:nvSpPr>
            <p:spPr>
              <a:xfrm>
                <a:off x="8267966" y="1413164"/>
                <a:ext cx="623455" cy="214212"/>
              </a:xfrm>
              <a:custGeom>
                <a:avLst/>
                <a:gdLst>
                  <a:gd name="connsiteX0" fmla="*/ 0 w 623455"/>
                  <a:gd name="connsiteY0" fmla="*/ 12788 h 214212"/>
                  <a:gd name="connsiteX1" fmla="*/ 102311 w 623455"/>
                  <a:gd name="connsiteY1" fmla="*/ 0 h 214212"/>
                  <a:gd name="connsiteX2" fmla="*/ 127889 w 623455"/>
                  <a:gd name="connsiteY2" fmla="*/ 35169 h 214212"/>
                  <a:gd name="connsiteX3" fmla="*/ 156663 w 623455"/>
                  <a:gd name="connsiteY3" fmla="*/ 54352 h 214212"/>
                  <a:gd name="connsiteX4" fmla="*/ 310129 w 623455"/>
                  <a:gd name="connsiteY4" fmla="*/ 76733 h 214212"/>
                  <a:gd name="connsiteX5" fmla="*/ 322918 w 623455"/>
                  <a:gd name="connsiteY5" fmla="*/ 156663 h 214212"/>
                  <a:gd name="connsiteX6" fmla="*/ 601075 w 623455"/>
                  <a:gd name="connsiteY6" fmla="*/ 143874 h 214212"/>
                  <a:gd name="connsiteX7" fmla="*/ 601075 w 623455"/>
                  <a:gd name="connsiteY7" fmla="*/ 63944 h 214212"/>
                  <a:gd name="connsiteX8" fmla="*/ 601075 w 623455"/>
                  <a:gd name="connsiteY8" fmla="*/ 63944 h 214212"/>
                  <a:gd name="connsiteX9" fmla="*/ 623455 w 623455"/>
                  <a:gd name="connsiteY9" fmla="*/ 198226 h 214212"/>
                  <a:gd name="connsiteX10" fmla="*/ 447609 w 623455"/>
                  <a:gd name="connsiteY10" fmla="*/ 214212 h 214212"/>
                  <a:gd name="connsiteX11" fmla="*/ 380468 w 623455"/>
                  <a:gd name="connsiteY11" fmla="*/ 214212 h 214212"/>
                  <a:gd name="connsiteX12" fmla="*/ 278157 w 623455"/>
                  <a:gd name="connsiteY12" fmla="*/ 195029 h 214212"/>
                  <a:gd name="connsiteX13" fmla="*/ 191833 w 623455"/>
                  <a:gd name="connsiteY13" fmla="*/ 153465 h 214212"/>
                  <a:gd name="connsiteX14" fmla="*/ 57550 w 623455"/>
                  <a:gd name="connsiteY14" fmla="*/ 73535 h 214212"/>
                  <a:gd name="connsiteX15" fmla="*/ 0 w 623455"/>
                  <a:gd name="connsiteY15" fmla="*/ 12788 h 214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23455" h="214212">
                    <a:moveTo>
                      <a:pt x="0" y="12788"/>
                    </a:moveTo>
                    <a:lnTo>
                      <a:pt x="102311" y="0"/>
                    </a:lnTo>
                    <a:lnTo>
                      <a:pt x="127889" y="35169"/>
                    </a:lnTo>
                    <a:lnTo>
                      <a:pt x="156663" y="54352"/>
                    </a:lnTo>
                    <a:lnTo>
                      <a:pt x="310129" y="76733"/>
                    </a:lnTo>
                    <a:lnTo>
                      <a:pt x="322918" y="156663"/>
                    </a:lnTo>
                    <a:lnTo>
                      <a:pt x="601075" y="143874"/>
                    </a:lnTo>
                    <a:lnTo>
                      <a:pt x="601075" y="63944"/>
                    </a:lnTo>
                    <a:lnTo>
                      <a:pt x="601075" y="63944"/>
                    </a:lnTo>
                    <a:lnTo>
                      <a:pt x="623455" y="198226"/>
                    </a:lnTo>
                    <a:lnTo>
                      <a:pt x="447609" y="214212"/>
                    </a:lnTo>
                    <a:lnTo>
                      <a:pt x="380468" y="214212"/>
                    </a:lnTo>
                    <a:lnTo>
                      <a:pt x="278157" y="195029"/>
                    </a:lnTo>
                    <a:lnTo>
                      <a:pt x="191833" y="153465"/>
                    </a:lnTo>
                    <a:lnTo>
                      <a:pt x="57550" y="73535"/>
                    </a:lnTo>
                    <a:lnTo>
                      <a:pt x="0" y="1278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7" name="Forme libre : forme 76">
                <a:extLst>
                  <a:ext uri="{FF2B5EF4-FFF2-40B4-BE49-F238E27FC236}">
                    <a16:creationId xmlns:a16="http://schemas.microsoft.com/office/drawing/2014/main" id="{FA78A3B6-DEC8-46C9-B8DD-628264DA7A29}"/>
                  </a:ext>
                </a:extLst>
              </p:cNvPr>
              <p:cNvSpPr/>
              <p:nvPr/>
            </p:nvSpPr>
            <p:spPr>
              <a:xfrm>
                <a:off x="7606145" y="1723292"/>
                <a:ext cx="185438" cy="249382"/>
              </a:xfrm>
              <a:custGeom>
                <a:avLst/>
                <a:gdLst>
                  <a:gd name="connsiteX0" fmla="*/ 76733 w 185438"/>
                  <a:gd name="connsiteY0" fmla="*/ 249382 h 249382"/>
                  <a:gd name="connsiteX1" fmla="*/ 0 w 185438"/>
                  <a:gd name="connsiteY1" fmla="*/ 204621 h 249382"/>
                  <a:gd name="connsiteX2" fmla="*/ 25578 w 185438"/>
                  <a:gd name="connsiteY2" fmla="*/ 115100 h 249382"/>
                  <a:gd name="connsiteX3" fmla="*/ 70339 w 185438"/>
                  <a:gd name="connsiteY3" fmla="*/ 38367 h 249382"/>
                  <a:gd name="connsiteX4" fmla="*/ 92719 w 185438"/>
                  <a:gd name="connsiteY4" fmla="*/ 3198 h 249382"/>
                  <a:gd name="connsiteX5" fmla="*/ 127889 w 185438"/>
                  <a:gd name="connsiteY5" fmla="*/ 0 h 249382"/>
                  <a:gd name="connsiteX6" fmla="*/ 185438 w 185438"/>
                  <a:gd name="connsiteY6" fmla="*/ 35170 h 249382"/>
                  <a:gd name="connsiteX7" fmla="*/ 76733 w 185438"/>
                  <a:gd name="connsiteY7" fmla="*/ 249382 h 24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438" h="249382">
                    <a:moveTo>
                      <a:pt x="76733" y="249382"/>
                    </a:moveTo>
                    <a:lnTo>
                      <a:pt x="0" y="204621"/>
                    </a:lnTo>
                    <a:lnTo>
                      <a:pt x="25578" y="115100"/>
                    </a:lnTo>
                    <a:lnTo>
                      <a:pt x="70339" y="38367"/>
                    </a:lnTo>
                    <a:lnTo>
                      <a:pt x="92719" y="3198"/>
                    </a:lnTo>
                    <a:lnTo>
                      <a:pt x="127889" y="0"/>
                    </a:lnTo>
                    <a:lnTo>
                      <a:pt x="185438" y="35170"/>
                    </a:lnTo>
                    <a:lnTo>
                      <a:pt x="76733" y="249382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8" name="Forme libre : forme 77">
                <a:extLst>
                  <a:ext uri="{FF2B5EF4-FFF2-40B4-BE49-F238E27FC236}">
                    <a16:creationId xmlns:a16="http://schemas.microsoft.com/office/drawing/2014/main" id="{9058191D-ACCE-4417-9A20-D7E0F77C15B4}"/>
                  </a:ext>
                </a:extLst>
              </p:cNvPr>
              <p:cNvSpPr/>
              <p:nvPr/>
            </p:nvSpPr>
            <p:spPr>
              <a:xfrm>
                <a:off x="7556488" y="1947097"/>
                <a:ext cx="121494" cy="134282"/>
              </a:xfrm>
              <a:custGeom>
                <a:avLst/>
                <a:gdLst>
                  <a:gd name="connsiteX0" fmla="*/ 67142 w 121494"/>
                  <a:gd name="connsiteY0" fmla="*/ 134282 h 134282"/>
                  <a:gd name="connsiteX1" fmla="*/ 0 w 121494"/>
                  <a:gd name="connsiteY1" fmla="*/ 99113 h 134282"/>
                  <a:gd name="connsiteX2" fmla="*/ 0 w 121494"/>
                  <a:gd name="connsiteY2" fmla="*/ 51155 h 134282"/>
                  <a:gd name="connsiteX3" fmla="*/ 31972 w 121494"/>
                  <a:gd name="connsiteY3" fmla="*/ 0 h 134282"/>
                  <a:gd name="connsiteX4" fmla="*/ 121494 w 121494"/>
                  <a:gd name="connsiteY4" fmla="*/ 38366 h 134282"/>
                  <a:gd name="connsiteX5" fmla="*/ 67142 w 121494"/>
                  <a:gd name="connsiteY5" fmla="*/ 134282 h 13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494" h="134282">
                    <a:moveTo>
                      <a:pt x="67142" y="134282"/>
                    </a:moveTo>
                    <a:lnTo>
                      <a:pt x="0" y="99113"/>
                    </a:lnTo>
                    <a:lnTo>
                      <a:pt x="0" y="51155"/>
                    </a:lnTo>
                    <a:lnTo>
                      <a:pt x="31972" y="0"/>
                    </a:lnTo>
                    <a:lnTo>
                      <a:pt x="121494" y="38366"/>
                    </a:lnTo>
                    <a:lnTo>
                      <a:pt x="67142" y="134282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9" name="Forme libre : forme 78">
                <a:extLst>
                  <a:ext uri="{FF2B5EF4-FFF2-40B4-BE49-F238E27FC236}">
                    <a16:creationId xmlns:a16="http://schemas.microsoft.com/office/drawing/2014/main" id="{0035CDCE-42CC-491D-965A-2A80D4A0EC29}"/>
                  </a:ext>
                </a:extLst>
              </p:cNvPr>
              <p:cNvSpPr/>
              <p:nvPr/>
            </p:nvSpPr>
            <p:spPr>
              <a:xfrm>
                <a:off x="7331186" y="3110878"/>
                <a:ext cx="460397" cy="262171"/>
              </a:xfrm>
              <a:custGeom>
                <a:avLst/>
                <a:gdLst>
                  <a:gd name="connsiteX0" fmla="*/ 0 w 460397"/>
                  <a:gd name="connsiteY0" fmla="*/ 70339 h 262171"/>
                  <a:gd name="connsiteX1" fmla="*/ 28775 w 460397"/>
                  <a:gd name="connsiteY1" fmla="*/ 0 h 262171"/>
                  <a:gd name="connsiteX2" fmla="*/ 460397 w 460397"/>
                  <a:gd name="connsiteY2" fmla="*/ 211016 h 262171"/>
                  <a:gd name="connsiteX3" fmla="*/ 431622 w 460397"/>
                  <a:gd name="connsiteY3" fmla="*/ 262171 h 262171"/>
                  <a:gd name="connsiteX4" fmla="*/ 0 w 460397"/>
                  <a:gd name="connsiteY4" fmla="*/ 70339 h 26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0397" h="262171">
                    <a:moveTo>
                      <a:pt x="0" y="70339"/>
                    </a:moveTo>
                    <a:lnTo>
                      <a:pt x="28775" y="0"/>
                    </a:lnTo>
                    <a:lnTo>
                      <a:pt x="460397" y="211016"/>
                    </a:lnTo>
                    <a:lnTo>
                      <a:pt x="431622" y="262171"/>
                    </a:lnTo>
                    <a:lnTo>
                      <a:pt x="0" y="70339"/>
                    </a:lnTo>
                    <a:close/>
                  </a:path>
                </a:pathLst>
              </a:custGeom>
              <a:pattFill prst="lgCheck">
                <a:fgClr>
                  <a:srgbClr val="B17ED8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0" name="Forme libre : forme 79">
                <a:extLst>
                  <a:ext uri="{FF2B5EF4-FFF2-40B4-BE49-F238E27FC236}">
                    <a16:creationId xmlns:a16="http://schemas.microsoft.com/office/drawing/2014/main" id="{16187EBE-C3F9-43DF-9EDF-F8D42AE49456}"/>
                  </a:ext>
                </a:extLst>
              </p:cNvPr>
              <p:cNvSpPr/>
              <p:nvPr/>
            </p:nvSpPr>
            <p:spPr>
              <a:xfrm>
                <a:off x="8932985" y="2544973"/>
                <a:ext cx="454002" cy="230199"/>
              </a:xfrm>
              <a:custGeom>
                <a:avLst/>
                <a:gdLst>
                  <a:gd name="connsiteX0" fmla="*/ 0 w 454002"/>
                  <a:gd name="connsiteY0" fmla="*/ 31972 h 230199"/>
                  <a:gd name="connsiteX1" fmla="*/ 15986 w 454002"/>
                  <a:gd name="connsiteY1" fmla="*/ 0 h 230199"/>
                  <a:gd name="connsiteX2" fmla="*/ 454002 w 454002"/>
                  <a:gd name="connsiteY2" fmla="*/ 204621 h 230199"/>
                  <a:gd name="connsiteX3" fmla="*/ 438016 w 454002"/>
                  <a:gd name="connsiteY3" fmla="*/ 230199 h 230199"/>
                  <a:gd name="connsiteX4" fmla="*/ 0 w 454002"/>
                  <a:gd name="connsiteY4" fmla="*/ 31972 h 23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002" h="230199">
                    <a:moveTo>
                      <a:pt x="0" y="31972"/>
                    </a:moveTo>
                    <a:lnTo>
                      <a:pt x="15986" y="0"/>
                    </a:lnTo>
                    <a:lnTo>
                      <a:pt x="454002" y="204621"/>
                    </a:lnTo>
                    <a:lnTo>
                      <a:pt x="438016" y="230199"/>
                    </a:lnTo>
                    <a:lnTo>
                      <a:pt x="0" y="3197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1" name="Forme libre : forme 80">
                <a:extLst>
                  <a:ext uri="{FF2B5EF4-FFF2-40B4-BE49-F238E27FC236}">
                    <a16:creationId xmlns:a16="http://schemas.microsoft.com/office/drawing/2014/main" id="{C26B1865-02B7-497E-8C4A-0DF7C870EAC5}"/>
                  </a:ext>
                </a:extLst>
              </p:cNvPr>
              <p:cNvSpPr/>
              <p:nvPr/>
            </p:nvSpPr>
            <p:spPr>
              <a:xfrm>
                <a:off x="9361410" y="2989385"/>
                <a:ext cx="108705" cy="124691"/>
              </a:xfrm>
              <a:custGeom>
                <a:avLst/>
                <a:gdLst>
                  <a:gd name="connsiteX0" fmla="*/ 0 w 108705"/>
                  <a:gd name="connsiteY0" fmla="*/ 76732 h 124691"/>
                  <a:gd name="connsiteX1" fmla="*/ 35169 w 108705"/>
                  <a:gd name="connsiteY1" fmla="*/ 0 h 124691"/>
                  <a:gd name="connsiteX2" fmla="*/ 57549 w 108705"/>
                  <a:gd name="connsiteY2" fmla="*/ 19183 h 124691"/>
                  <a:gd name="connsiteX3" fmla="*/ 86324 w 108705"/>
                  <a:gd name="connsiteY3" fmla="*/ 44760 h 124691"/>
                  <a:gd name="connsiteX4" fmla="*/ 92719 w 108705"/>
                  <a:gd name="connsiteY4" fmla="*/ 79930 h 124691"/>
                  <a:gd name="connsiteX5" fmla="*/ 108705 w 108705"/>
                  <a:gd name="connsiteY5" fmla="*/ 124691 h 124691"/>
                  <a:gd name="connsiteX6" fmla="*/ 0 w 108705"/>
                  <a:gd name="connsiteY6" fmla="*/ 76732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705" h="124691">
                    <a:moveTo>
                      <a:pt x="0" y="76732"/>
                    </a:moveTo>
                    <a:lnTo>
                      <a:pt x="35169" y="0"/>
                    </a:lnTo>
                    <a:lnTo>
                      <a:pt x="57549" y="19183"/>
                    </a:lnTo>
                    <a:lnTo>
                      <a:pt x="86324" y="44760"/>
                    </a:lnTo>
                    <a:lnTo>
                      <a:pt x="92719" y="79930"/>
                    </a:lnTo>
                    <a:lnTo>
                      <a:pt x="108705" y="124691"/>
                    </a:lnTo>
                    <a:lnTo>
                      <a:pt x="0" y="76732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82" name="Forme libre : forme 81">
                <a:extLst>
                  <a:ext uri="{FF2B5EF4-FFF2-40B4-BE49-F238E27FC236}">
                    <a16:creationId xmlns:a16="http://schemas.microsoft.com/office/drawing/2014/main" id="{6CB11226-46AF-43A9-BFEE-1198201E61BE}"/>
                  </a:ext>
                </a:extLst>
              </p:cNvPr>
              <p:cNvSpPr/>
              <p:nvPr/>
            </p:nvSpPr>
            <p:spPr>
              <a:xfrm>
                <a:off x="9390185" y="2746397"/>
                <a:ext cx="594679" cy="591483"/>
              </a:xfrm>
              <a:custGeom>
                <a:avLst/>
                <a:gdLst>
                  <a:gd name="connsiteX0" fmla="*/ 0 w 594679"/>
                  <a:gd name="connsiteY0" fmla="*/ 51155 h 591483"/>
                  <a:gd name="connsiteX1" fmla="*/ 22380 w 594679"/>
                  <a:gd name="connsiteY1" fmla="*/ 0 h 591483"/>
                  <a:gd name="connsiteX2" fmla="*/ 501960 w 594679"/>
                  <a:gd name="connsiteY2" fmla="*/ 249382 h 591483"/>
                  <a:gd name="connsiteX3" fmla="*/ 527538 w 594679"/>
                  <a:gd name="connsiteY3" fmla="*/ 233396 h 591483"/>
                  <a:gd name="connsiteX4" fmla="*/ 569102 w 594679"/>
                  <a:gd name="connsiteY4" fmla="*/ 258974 h 591483"/>
                  <a:gd name="connsiteX5" fmla="*/ 594679 w 594679"/>
                  <a:gd name="connsiteY5" fmla="*/ 546722 h 591483"/>
                  <a:gd name="connsiteX6" fmla="*/ 473186 w 594679"/>
                  <a:gd name="connsiteY6" fmla="*/ 591483 h 591483"/>
                  <a:gd name="connsiteX7" fmla="*/ 454002 w 594679"/>
                  <a:gd name="connsiteY7" fmla="*/ 418834 h 591483"/>
                  <a:gd name="connsiteX8" fmla="*/ 418833 w 594679"/>
                  <a:gd name="connsiteY8" fmla="*/ 364481 h 591483"/>
                  <a:gd name="connsiteX9" fmla="*/ 303734 w 594679"/>
                  <a:gd name="connsiteY9" fmla="*/ 271762 h 591483"/>
                  <a:gd name="connsiteX10" fmla="*/ 332509 w 594679"/>
                  <a:gd name="connsiteY10" fmla="*/ 195030 h 591483"/>
                  <a:gd name="connsiteX11" fmla="*/ 0 w 594679"/>
                  <a:gd name="connsiteY11" fmla="*/ 51155 h 5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94679" h="591483">
                    <a:moveTo>
                      <a:pt x="0" y="51155"/>
                    </a:moveTo>
                    <a:lnTo>
                      <a:pt x="22380" y="0"/>
                    </a:lnTo>
                    <a:lnTo>
                      <a:pt x="501960" y="249382"/>
                    </a:lnTo>
                    <a:lnTo>
                      <a:pt x="527538" y="233396"/>
                    </a:lnTo>
                    <a:lnTo>
                      <a:pt x="569102" y="258974"/>
                    </a:lnTo>
                    <a:lnTo>
                      <a:pt x="594679" y="546722"/>
                    </a:lnTo>
                    <a:lnTo>
                      <a:pt x="473186" y="591483"/>
                    </a:lnTo>
                    <a:lnTo>
                      <a:pt x="454002" y="418834"/>
                    </a:lnTo>
                    <a:lnTo>
                      <a:pt x="418833" y="364481"/>
                    </a:lnTo>
                    <a:lnTo>
                      <a:pt x="303734" y="271762"/>
                    </a:lnTo>
                    <a:lnTo>
                      <a:pt x="332509" y="195030"/>
                    </a:lnTo>
                    <a:lnTo>
                      <a:pt x="0" y="51155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3" name="Forme libre : forme 82">
                <a:extLst>
                  <a:ext uri="{FF2B5EF4-FFF2-40B4-BE49-F238E27FC236}">
                    <a16:creationId xmlns:a16="http://schemas.microsoft.com/office/drawing/2014/main" id="{765EC177-471F-4C1A-A487-0EA131BCB2B6}"/>
                  </a:ext>
                </a:extLst>
              </p:cNvPr>
              <p:cNvSpPr/>
              <p:nvPr/>
            </p:nvSpPr>
            <p:spPr>
              <a:xfrm>
                <a:off x="9856976" y="3318697"/>
                <a:ext cx="169452" cy="585088"/>
              </a:xfrm>
              <a:custGeom>
                <a:avLst/>
                <a:gdLst>
                  <a:gd name="connsiteX0" fmla="*/ 28775 w 169452"/>
                  <a:gd name="connsiteY0" fmla="*/ 585088 h 585088"/>
                  <a:gd name="connsiteX1" fmla="*/ 169452 w 169452"/>
                  <a:gd name="connsiteY1" fmla="*/ 565904 h 585088"/>
                  <a:gd name="connsiteX2" fmla="*/ 121494 w 169452"/>
                  <a:gd name="connsiteY2" fmla="*/ 0 h 585088"/>
                  <a:gd name="connsiteX3" fmla="*/ 0 w 169452"/>
                  <a:gd name="connsiteY3" fmla="*/ 41563 h 585088"/>
                  <a:gd name="connsiteX4" fmla="*/ 28775 w 169452"/>
                  <a:gd name="connsiteY4" fmla="*/ 585088 h 58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452" h="585088">
                    <a:moveTo>
                      <a:pt x="28775" y="585088"/>
                    </a:moveTo>
                    <a:lnTo>
                      <a:pt x="169452" y="565904"/>
                    </a:lnTo>
                    <a:lnTo>
                      <a:pt x="121494" y="0"/>
                    </a:lnTo>
                    <a:lnTo>
                      <a:pt x="0" y="41563"/>
                    </a:lnTo>
                    <a:lnTo>
                      <a:pt x="28775" y="585088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4" name="Forme libre : forme 83">
                <a:extLst>
                  <a:ext uri="{FF2B5EF4-FFF2-40B4-BE49-F238E27FC236}">
                    <a16:creationId xmlns:a16="http://schemas.microsoft.com/office/drawing/2014/main" id="{438B1427-6AC5-472C-9657-0ACF3E89447E}"/>
                  </a:ext>
                </a:extLst>
              </p:cNvPr>
              <p:cNvSpPr/>
              <p:nvPr/>
            </p:nvSpPr>
            <p:spPr>
              <a:xfrm>
                <a:off x="9386987" y="3104484"/>
                <a:ext cx="348496" cy="607468"/>
              </a:xfrm>
              <a:custGeom>
                <a:avLst/>
                <a:gdLst>
                  <a:gd name="connsiteX0" fmla="*/ 0 w 348496"/>
                  <a:gd name="connsiteY0" fmla="*/ 559510 h 607468"/>
                  <a:gd name="connsiteX1" fmla="*/ 230199 w 348496"/>
                  <a:gd name="connsiteY1" fmla="*/ 89522 h 607468"/>
                  <a:gd name="connsiteX2" fmla="*/ 175847 w 348496"/>
                  <a:gd name="connsiteY2" fmla="*/ 67141 h 607468"/>
                  <a:gd name="connsiteX3" fmla="*/ 195030 w 348496"/>
                  <a:gd name="connsiteY3" fmla="*/ 25578 h 607468"/>
                  <a:gd name="connsiteX4" fmla="*/ 214213 w 348496"/>
                  <a:gd name="connsiteY4" fmla="*/ 0 h 607468"/>
                  <a:gd name="connsiteX5" fmla="*/ 255777 w 348496"/>
                  <a:gd name="connsiteY5" fmla="*/ 6394 h 607468"/>
                  <a:gd name="connsiteX6" fmla="*/ 300537 w 348496"/>
                  <a:gd name="connsiteY6" fmla="*/ 35169 h 607468"/>
                  <a:gd name="connsiteX7" fmla="*/ 345298 w 348496"/>
                  <a:gd name="connsiteY7" fmla="*/ 70338 h 607468"/>
                  <a:gd name="connsiteX8" fmla="*/ 348496 w 348496"/>
                  <a:gd name="connsiteY8" fmla="*/ 92719 h 607468"/>
                  <a:gd name="connsiteX9" fmla="*/ 124691 w 348496"/>
                  <a:gd name="connsiteY9" fmla="*/ 607468 h 607468"/>
                  <a:gd name="connsiteX10" fmla="*/ 0 w 348496"/>
                  <a:gd name="connsiteY10" fmla="*/ 559510 h 607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8496" h="607468">
                    <a:moveTo>
                      <a:pt x="0" y="559510"/>
                    </a:moveTo>
                    <a:lnTo>
                      <a:pt x="230199" y="89522"/>
                    </a:lnTo>
                    <a:lnTo>
                      <a:pt x="175847" y="67141"/>
                    </a:lnTo>
                    <a:lnTo>
                      <a:pt x="195030" y="25578"/>
                    </a:lnTo>
                    <a:lnTo>
                      <a:pt x="214213" y="0"/>
                    </a:lnTo>
                    <a:lnTo>
                      <a:pt x="255777" y="6394"/>
                    </a:lnTo>
                    <a:lnTo>
                      <a:pt x="300537" y="35169"/>
                    </a:lnTo>
                    <a:lnTo>
                      <a:pt x="345298" y="70338"/>
                    </a:lnTo>
                    <a:lnTo>
                      <a:pt x="348496" y="92719"/>
                    </a:lnTo>
                    <a:lnTo>
                      <a:pt x="124691" y="607468"/>
                    </a:lnTo>
                    <a:lnTo>
                      <a:pt x="0" y="55951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5" name="Forme libre : forme 84">
                <a:extLst>
                  <a:ext uri="{FF2B5EF4-FFF2-40B4-BE49-F238E27FC236}">
                    <a16:creationId xmlns:a16="http://schemas.microsoft.com/office/drawing/2014/main" id="{F3775E81-85CA-4454-9C54-5C7F42F6BEF1}"/>
                  </a:ext>
                </a:extLst>
              </p:cNvPr>
              <p:cNvSpPr/>
              <p:nvPr/>
            </p:nvSpPr>
            <p:spPr>
              <a:xfrm>
                <a:off x="9866568" y="3897390"/>
                <a:ext cx="188635" cy="246185"/>
              </a:xfrm>
              <a:custGeom>
                <a:avLst/>
                <a:gdLst>
                  <a:gd name="connsiteX0" fmla="*/ 153466 w 188635"/>
                  <a:gd name="connsiteY0" fmla="*/ 0 h 246185"/>
                  <a:gd name="connsiteX1" fmla="*/ 0 w 188635"/>
                  <a:gd name="connsiteY1" fmla="*/ 28775 h 246185"/>
                  <a:gd name="connsiteX2" fmla="*/ 3197 w 188635"/>
                  <a:gd name="connsiteY2" fmla="*/ 191832 h 246185"/>
                  <a:gd name="connsiteX3" fmla="*/ 41563 w 188635"/>
                  <a:gd name="connsiteY3" fmla="*/ 246185 h 246185"/>
                  <a:gd name="connsiteX4" fmla="*/ 86324 w 188635"/>
                  <a:gd name="connsiteY4" fmla="*/ 227002 h 246185"/>
                  <a:gd name="connsiteX5" fmla="*/ 102310 w 188635"/>
                  <a:gd name="connsiteY5" fmla="*/ 175846 h 246185"/>
                  <a:gd name="connsiteX6" fmla="*/ 102310 w 188635"/>
                  <a:gd name="connsiteY6" fmla="*/ 166255 h 246185"/>
                  <a:gd name="connsiteX7" fmla="*/ 188635 w 188635"/>
                  <a:gd name="connsiteY7" fmla="*/ 150269 h 246185"/>
                  <a:gd name="connsiteX8" fmla="*/ 153466 w 188635"/>
                  <a:gd name="connsiteY8" fmla="*/ 0 h 246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35" h="246185">
                    <a:moveTo>
                      <a:pt x="153466" y="0"/>
                    </a:moveTo>
                    <a:lnTo>
                      <a:pt x="0" y="28775"/>
                    </a:lnTo>
                    <a:cubicBezTo>
                      <a:pt x="1066" y="83127"/>
                      <a:pt x="2131" y="137480"/>
                      <a:pt x="3197" y="191832"/>
                    </a:cubicBezTo>
                    <a:lnTo>
                      <a:pt x="41563" y="246185"/>
                    </a:lnTo>
                    <a:lnTo>
                      <a:pt x="86324" y="227002"/>
                    </a:lnTo>
                    <a:lnTo>
                      <a:pt x="102310" y="175846"/>
                    </a:lnTo>
                    <a:lnTo>
                      <a:pt x="102310" y="166255"/>
                    </a:lnTo>
                    <a:lnTo>
                      <a:pt x="188635" y="150269"/>
                    </a:lnTo>
                    <a:lnTo>
                      <a:pt x="153466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6" name="Forme libre : forme 85">
                <a:extLst>
                  <a:ext uri="{FF2B5EF4-FFF2-40B4-BE49-F238E27FC236}">
                    <a16:creationId xmlns:a16="http://schemas.microsoft.com/office/drawing/2014/main" id="{D6E2B625-9E65-4ABF-B465-CFC4D593D742}"/>
                  </a:ext>
                </a:extLst>
              </p:cNvPr>
              <p:cNvSpPr/>
              <p:nvPr/>
            </p:nvSpPr>
            <p:spPr>
              <a:xfrm>
                <a:off x="9102436" y="3683178"/>
                <a:ext cx="396454" cy="274959"/>
              </a:xfrm>
              <a:custGeom>
                <a:avLst/>
                <a:gdLst>
                  <a:gd name="connsiteX0" fmla="*/ 265368 w 396454"/>
                  <a:gd name="connsiteY0" fmla="*/ 0 h 274959"/>
                  <a:gd name="connsiteX1" fmla="*/ 396454 w 396454"/>
                  <a:gd name="connsiteY1" fmla="*/ 41563 h 274959"/>
                  <a:gd name="connsiteX2" fmla="*/ 313326 w 396454"/>
                  <a:gd name="connsiteY2" fmla="*/ 105507 h 274959"/>
                  <a:gd name="connsiteX3" fmla="*/ 223805 w 396454"/>
                  <a:gd name="connsiteY3" fmla="*/ 201423 h 274959"/>
                  <a:gd name="connsiteX4" fmla="*/ 159861 w 396454"/>
                  <a:gd name="connsiteY4" fmla="*/ 249381 h 274959"/>
                  <a:gd name="connsiteX5" fmla="*/ 105508 w 396454"/>
                  <a:gd name="connsiteY5" fmla="*/ 268565 h 274959"/>
                  <a:gd name="connsiteX6" fmla="*/ 19184 w 396454"/>
                  <a:gd name="connsiteY6" fmla="*/ 274959 h 274959"/>
                  <a:gd name="connsiteX7" fmla="*/ 0 w 396454"/>
                  <a:gd name="connsiteY7" fmla="*/ 274959 h 274959"/>
                  <a:gd name="connsiteX8" fmla="*/ 105508 w 396454"/>
                  <a:gd name="connsiteY8" fmla="*/ 220607 h 274959"/>
                  <a:gd name="connsiteX9" fmla="*/ 153466 w 396454"/>
                  <a:gd name="connsiteY9" fmla="*/ 172649 h 274959"/>
                  <a:gd name="connsiteX10" fmla="*/ 204621 w 396454"/>
                  <a:gd name="connsiteY10" fmla="*/ 105507 h 274959"/>
                  <a:gd name="connsiteX11" fmla="*/ 265368 w 396454"/>
                  <a:gd name="connsiteY11" fmla="*/ 0 h 274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6454" h="274959">
                    <a:moveTo>
                      <a:pt x="265368" y="0"/>
                    </a:moveTo>
                    <a:lnTo>
                      <a:pt x="396454" y="41563"/>
                    </a:lnTo>
                    <a:lnTo>
                      <a:pt x="313326" y="105507"/>
                    </a:lnTo>
                    <a:lnTo>
                      <a:pt x="223805" y="201423"/>
                    </a:lnTo>
                    <a:lnTo>
                      <a:pt x="159861" y="249381"/>
                    </a:lnTo>
                    <a:lnTo>
                      <a:pt x="105508" y="268565"/>
                    </a:lnTo>
                    <a:lnTo>
                      <a:pt x="19184" y="274959"/>
                    </a:lnTo>
                    <a:lnTo>
                      <a:pt x="0" y="274959"/>
                    </a:lnTo>
                    <a:lnTo>
                      <a:pt x="105508" y="220607"/>
                    </a:lnTo>
                    <a:lnTo>
                      <a:pt x="153466" y="172649"/>
                    </a:lnTo>
                    <a:lnTo>
                      <a:pt x="204621" y="105507"/>
                    </a:lnTo>
                    <a:lnTo>
                      <a:pt x="265368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7" name="Forme libre : forme 86">
                <a:extLst>
                  <a:ext uri="{FF2B5EF4-FFF2-40B4-BE49-F238E27FC236}">
                    <a16:creationId xmlns:a16="http://schemas.microsoft.com/office/drawing/2014/main" id="{2CB605A1-0E8D-4AA2-9739-A40DEDAB89FE}"/>
                  </a:ext>
                </a:extLst>
              </p:cNvPr>
              <p:cNvSpPr/>
              <p:nvPr/>
            </p:nvSpPr>
            <p:spPr>
              <a:xfrm>
                <a:off x="8542926" y="3827052"/>
                <a:ext cx="469989" cy="163057"/>
              </a:xfrm>
              <a:custGeom>
                <a:avLst/>
                <a:gdLst>
                  <a:gd name="connsiteX0" fmla="*/ 469989 w 469989"/>
                  <a:gd name="connsiteY0" fmla="*/ 147071 h 163057"/>
                  <a:gd name="connsiteX1" fmla="*/ 86324 w 469989"/>
                  <a:gd name="connsiteY1" fmla="*/ 0 h 163057"/>
                  <a:gd name="connsiteX2" fmla="*/ 41564 w 469989"/>
                  <a:gd name="connsiteY2" fmla="*/ 0 h 163057"/>
                  <a:gd name="connsiteX3" fmla="*/ 22380 w 469989"/>
                  <a:gd name="connsiteY3" fmla="*/ 19183 h 163057"/>
                  <a:gd name="connsiteX4" fmla="*/ 0 w 469989"/>
                  <a:gd name="connsiteY4" fmla="*/ 54352 h 163057"/>
                  <a:gd name="connsiteX5" fmla="*/ 0 w 469989"/>
                  <a:gd name="connsiteY5" fmla="*/ 163057 h 163057"/>
                  <a:gd name="connsiteX6" fmla="*/ 469989 w 469989"/>
                  <a:gd name="connsiteY6" fmla="*/ 147071 h 163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9989" h="163057">
                    <a:moveTo>
                      <a:pt x="469989" y="147071"/>
                    </a:moveTo>
                    <a:lnTo>
                      <a:pt x="86324" y="0"/>
                    </a:lnTo>
                    <a:lnTo>
                      <a:pt x="41564" y="0"/>
                    </a:lnTo>
                    <a:lnTo>
                      <a:pt x="22380" y="19183"/>
                    </a:lnTo>
                    <a:lnTo>
                      <a:pt x="0" y="54352"/>
                    </a:lnTo>
                    <a:lnTo>
                      <a:pt x="0" y="163057"/>
                    </a:lnTo>
                    <a:lnTo>
                      <a:pt x="469989" y="147071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9" name="Forme libre : forme 88">
                <a:extLst>
                  <a:ext uri="{FF2B5EF4-FFF2-40B4-BE49-F238E27FC236}">
                    <a16:creationId xmlns:a16="http://schemas.microsoft.com/office/drawing/2014/main" id="{3CF54F84-3C78-4F93-9ABD-4B0131224C09}"/>
                  </a:ext>
                </a:extLst>
              </p:cNvPr>
              <p:cNvSpPr/>
              <p:nvPr/>
            </p:nvSpPr>
            <p:spPr>
              <a:xfrm>
                <a:off x="8210417" y="3392231"/>
                <a:ext cx="351445" cy="180306"/>
              </a:xfrm>
              <a:custGeom>
                <a:avLst/>
                <a:gdLst>
                  <a:gd name="connsiteX0" fmla="*/ 0 w 476383"/>
                  <a:gd name="connsiteY0" fmla="*/ 124691 h 246185"/>
                  <a:gd name="connsiteX1" fmla="*/ 63944 w 476383"/>
                  <a:gd name="connsiteY1" fmla="*/ 0 h 246185"/>
                  <a:gd name="connsiteX2" fmla="*/ 476383 w 476383"/>
                  <a:gd name="connsiteY2" fmla="*/ 198227 h 246185"/>
                  <a:gd name="connsiteX3" fmla="*/ 447608 w 476383"/>
                  <a:gd name="connsiteY3" fmla="*/ 246185 h 246185"/>
                  <a:gd name="connsiteX4" fmla="*/ 76733 w 476383"/>
                  <a:gd name="connsiteY4" fmla="*/ 54353 h 246185"/>
                  <a:gd name="connsiteX5" fmla="*/ 0 w 476383"/>
                  <a:gd name="connsiteY5" fmla="*/ 124691 h 246185"/>
                  <a:gd name="connsiteX0" fmla="*/ 0 w 476383"/>
                  <a:gd name="connsiteY0" fmla="*/ 124691 h 246185"/>
                  <a:gd name="connsiteX1" fmla="*/ 63944 w 476383"/>
                  <a:gd name="connsiteY1" fmla="*/ 0 h 246185"/>
                  <a:gd name="connsiteX2" fmla="*/ 476383 w 476383"/>
                  <a:gd name="connsiteY2" fmla="*/ 198227 h 246185"/>
                  <a:gd name="connsiteX3" fmla="*/ 447608 w 476383"/>
                  <a:gd name="connsiteY3" fmla="*/ 246185 h 246185"/>
                  <a:gd name="connsiteX4" fmla="*/ 76733 w 476383"/>
                  <a:gd name="connsiteY4" fmla="*/ 54353 h 246185"/>
                  <a:gd name="connsiteX5" fmla="*/ 41563 w 476383"/>
                  <a:gd name="connsiteY5" fmla="*/ 143874 h 246185"/>
                  <a:gd name="connsiteX6" fmla="*/ 0 w 476383"/>
                  <a:gd name="connsiteY6" fmla="*/ 124691 h 246185"/>
                  <a:gd name="connsiteX0" fmla="*/ 0 w 476383"/>
                  <a:gd name="connsiteY0" fmla="*/ 124691 h 198227"/>
                  <a:gd name="connsiteX1" fmla="*/ 63944 w 476383"/>
                  <a:gd name="connsiteY1" fmla="*/ 0 h 198227"/>
                  <a:gd name="connsiteX2" fmla="*/ 476383 w 476383"/>
                  <a:gd name="connsiteY2" fmla="*/ 198227 h 198227"/>
                  <a:gd name="connsiteX3" fmla="*/ 325542 w 476383"/>
                  <a:gd name="connsiteY3" fmla="*/ 180306 h 198227"/>
                  <a:gd name="connsiteX4" fmla="*/ 76733 w 476383"/>
                  <a:gd name="connsiteY4" fmla="*/ 54353 h 198227"/>
                  <a:gd name="connsiteX5" fmla="*/ 41563 w 476383"/>
                  <a:gd name="connsiteY5" fmla="*/ 143874 h 198227"/>
                  <a:gd name="connsiteX6" fmla="*/ 0 w 476383"/>
                  <a:gd name="connsiteY6" fmla="*/ 124691 h 198227"/>
                  <a:gd name="connsiteX0" fmla="*/ 0 w 351444"/>
                  <a:gd name="connsiteY0" fmla="*/ 124691 h 180306"/>
                  <a:gd name="connsiteX1" fmla="*/ 63944 w 351444"/>
                  <a:gd name="connsiteY1" fmla="*/ 0 h 180306"/>
                  <a:gd name="connsiteX2" fmla="*/ 351444 w 351444"/>
                  <a:gd name="connsiteY2" fmla="*/ 138077 h 180306"/>
                  <a:gd name="connsiteX3" fmla="*/ 325542 w 351444"/>
                  <a:gd name="connsiteY3" fmla="*/ 180306 h 180306"/>
                  <a:gd name="connsiteX4" fmla="*/ 76733 w 351444"/>
                  <a:gd name="connsiteY4" fmla="*/ 54353 h 180306"/>
                  <a:gd name="connsiteX5" fmla="*/ 41563 w 351444"/>
                  <a:gd name="connsiteY5" fmla="*/ 143874 h 180306"/>
                  <a:gd name="connsiteX6" fmla="*/ 0 w 351444"/>
                  <a:gd name="connsiteY6" fmla="*/ 124691 h 18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444" h="180306">
                    <a:moveTo>
                      <a:pt x="0" y="124691"/>
                    </a:moveTo>
                    <a:lnTo>
                      <a:pt x="63944" y="0"/>
                    </a:lnTo>
                    <a:lnTo>
                      <a:pt x="351444" y="138077"/>
                    </a:lnTo>
                    <a:lnTo>
                      <a:pt x="325542" y="180306"/>
                    </a:lnTo>
                    <a:cubicBezTo>
                      <a:pt x="201917" y="116362"/>
                      <a:pt x="200358" y="118297"/>
                      <a:pt x="76733" y="54353"/>
                    </a:cubicBezTo>
                    <a:cubicBezTo>
                      <a:pt x="62878" y="65010"/>
                      <a:pt x="55418" y="133217"/>
                      <a:pt x="41563" y="143874"/>
                    </a:cubicBezTo>
                    <a:lnTo>
                      <a:pt x="0" y="124691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0" name="Forme libre : forme 89">
                <a:extLst>
                  <a:ext uri="{FF2B5EF4-FFF2-40B4-BE49-F238E27FC236}">
                    <a16:creationId xmlns:a16="http://schemas.microsoft.com/office/drawing/2014/main" id="{4D3AE291-7C45-4D2E-B0D8-8BB5F8D3B551}"/>
                  </a:ext>
                </a:extLst>
              </p:cNvPr>
              <p:cNvSpPr/>
              <p:nvPr/>
            </p:nvSpPr>
            <p:spPr>
              <a:xfrm>
                <a:off x="9155248" y="3729324"/>
                <a:ext cx="153466" cy="201424"/>
              </a:xfrm>
              <a:custGeom>
                <a:avLst/>
                <a:gdLst>
                  <a:gd name="connsiteX0" fmla="*/ 153466 w 153466"/>
                  <a:gd name="connsiteY0" fmla="*/ 31972 h 201424"/>
                  <a:gd name="connsiteX1" fmla="*/ 108705 w 153466"/>
                  <a:gd name="connsiteY1" fmla="*/ 0 h 201424"/>
                  <a:gd name="connsiteX2" fmla="*/ 0 w 153466"/>
                  <a:gd name="connsiteY2" fmla="*/ 201424 h 201424"/>
                  <a:gd name="connsiteX3" fmla="*/ 153466 w 153466"/>
                  <a:gd name="connsiteY3" fmla="*/ 31972 h 20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466" h="201424">
                    <a:moveTo>
                      <a:pt x="153466" y="31972"/>
                    </a:moveTo>
                    <a:lnTo>
                      <a:pt x="108705" y="0"/>
                    </a:lnTo>
                    <a:lnTo>
                      <a:pt x="0" y="201424"/>
                    </a:lnTo>
                    <a:lnTo>
                      <a:pt x="153466" y="31972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1" name="Forme libre : forme 90">
                <a:extLst>
                  <a:ext uri="{FF2B5EF4-FFF2-40B4-BE49-F238E27FC236}">
                    <a16:creationId xmlns:a16="http://schemas.microsoft.com/office/drawing/2014/main" id="{2088B0A2-2B27-4A52-9D30-E5AA5800CB1F}"/>
                  </a:ext>
                </a:extLst>
              </p:cNvPr>
              <p:cNvSpPr/>
              <p:nvPr/>
            </p:nvSpPr>
            <p:spPr>
              <a:xfrm>
                <a:off x="9057676" y="3427401"/>
                <a:ext cx="252579" cy="454003"/>
              </a:xfrm>
              <a:custGeom>
                <a:avLst/>
                <a:gdLst>
                  <a:gd name="connsiteX0" fmla="*/ 217409 w 252579"/>
                  <a:gd name="connsiteY0" fmla="*/ 0 h 454003"/>
                  <a:gd name="connsiteX1" fmla="*/ 252579 w 252579"/>
                  <a:gd name="connsiteY1" fmla="*/ 15986 h 454003"/>
                  <a:gd name="connsiteX2" fmla="*/ 38366 w 252579"/>
                  <a:gd name="connsiteY2" fmla="*/ 454003 h 454003"/>
                  <a:gd name="connsiteX3" fmla="*/ 0 w 252579"/>
                  <a:gd name="connsiteY3" fmla="*/ 441214 h 454003"/>
                  <a:gd name="connsiteX4" fmla="*/ 217409 w 252579"/>
                  <a:gd name="connsiteY4" fmla="*/ 0 h 454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579" h="454003">
                    <a:moveTo>
                      <a:pt x="217409" y="0"/>
                    </a:moveTo>
                    <a:lnTo>
                      <a:pt x="252579" y="15986"/>
                    </a:lnTo>
                    <a:lnTo>
                      <a:pt x="38366" y="454003"/>
                    </a:lnTo>
                    <a:lnTo>
                      <a:pt x="0" y="441214"/>
                    </a:lnTo>
                    <a:lnTo>
                      <a:pt x="217409" y="0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solidFill>
                  <a:srgbClr val="FCDA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Forme libre : forme 91">
                <a:extLst>
                  <a:ext uri="{FF2B5EF4-FFF2-40B4-BE49-F238E27FC236}">
                    <a16:creationId xmlns:a16="http://schemas.microsoft.com/office/drawing/2014/main" id="{BBA969EC-7CC2-4D94-BDB9-ED489F46B508}"/>
                  </a:ext>
                </a:extLst>
              </p:cNvPr>
              <p:cNvSpPr/>
              <p:nvPr/>
            </p:nvSpPr>
            <p:spPr>
              <a:xfrm>
                <a:off x="8977745" y="4002898"/>
                <a:ext cx="239791" cy="290945"/>
              </a:xfrm>
              <a:custGeom>
                <a:avLst/>
                <a:gdLst>
                  <a:gd name="connsiteX0" fmla="*/ 211016 w 239791"/>
                  <a:gd name="connsiteY0" fmla="*/ 0 h 290945"/>
                  <a:gd name="connsiteX1" fmla="*/ 0 w 239791"/>
                  <a:gd name="connsiteY1" fmla="*/ 0 h 290945"/>
                  <a:gd name="connsiteX2" fmla="*/ 12789 w 239791"/>
                  <a:gd name="connsiteY2" fmla="*/ 290945 h 290945"/>
                  <a:gd name="connsiteX3" fmla="*/ 239791 w 239791"/>
                  <a:gd name="connsiteY3" fmla="*/ 265368 h 290945"/>
                  <a:gd name="connsiteX4" fmla="*/ 211016 w 239791"/>
                  <a:gd name="connsiteY4" fmla="*/ 0 h 290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791" h="290945">
                    <a:moveTo>
                      <a:pt x="211016" y="0"/>
                    </a:moveTo>
                    <a:lnTo>
                      <a:pt x="0" y="0"/>
                    </a:lnTo>
                    <a:lnTo>
                      <a:pt x="12789" y="290945"/>
                    </a:lnTo>
                    <a:lnTo>
                      <a:pt x="239791" y="265368"/>
                    </a:lnTo>
                    <a:lnTo>
                      <a:pt x="211016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AF11DE71-C157-4F25-8203-14B724E6B8B7}"/>
                </a:ext>
              </a:extLst>
            </p:cNvPr>
            <p:cNvSpPr txBox="1"/>
            <p:nvPr/>
          </p:nvSpPr>
          <p:spPr>
            <a:xfrm>
              <a:off x="9199810" y="397062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11</a:t>
              </a:r>
            </a:p>
          </p:txBody>
        </p:sp>
        <p:sp>
          <p:nvSpPr>
            <p:cNvPr id="102" name="ZoneTexte 101">
              <a:extLst>
                <a:ext uri="{FF2B5EF4-FFF2-40B4-BE49-F238E27FC236}">
                  <a16:creationId xmlns:a16="http://schemas.microsoft.com/office/drawing/2014/main" id="{284B7A8B-B6F9-4C1B-A73A-8D3FFA75CE2A}"/>
                </a:ext>
              </a:extLst>
            </p:cNvPr>
            <p:cNvSpPr txBox="1"/>
            <p:nvPr/>
          </p:nvSpPr>
          <p:spPr>
            <a:xfrm>
              <a:off x="8784979" y="451864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11</a:t>
              </a:r>
            </a:p>
          </p:txBody>
        </p:sp>
        <p:sp>
          <p:nvSpPr>
            <p:cNvPr id="103" name="ZoneTexte 102">
              <a:extLst>
                <a:ext uri="{FF2B5EF4-FFF2-40B4-BE49-F238E27FC236}">
                  <a16:creationId xmlns:a16="http://schemas.microsoft.com/office/drawing/2014/main" id="{696FB970-C2BC-4F45-A89F-0914DEEC4AEB}"/>
                </a:ext>
              </a:extLst>
            </p:cNvPr>
            <p:cNvSpPr txBox="1"/>
            <p:nvPr/>
          </p:nvSpPr>
          <p:spPr>
            <a:xfrm>
              <a:off x="9498237" y="457339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72</a:t>
              </a:r>
            </a:p>
          </p:txBody>
        </p:sp>
        <p:sp>
          <p:nvSpPr>
            <p:cNvPr id="104" name="ZoneTexte 103">
              <a:extLst>
                <a:ext uri="{FF2B5EF4-FFF2-40B4-BE49-F238E27FC236}">
                  <a16:creationId xmlns:a16="http://schemas.microsoft.com/office/drawing/2014/main" id="{DB5318E2-FB6E-4B41-AD4A-82FFBFBA7600}"/>
                </a:ext>
              </a:extLst>
            </p:cNvPr>
            <p:cNvSpPr txBox="1"/>
            <p:nvPr/>
          </p:nvSpPr>
          <p:spPr>
            <a:xfrm>
              <a:off x="9858087" y="4320800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latin typeface="Avenir Next LT Pro" panose="020B0504020202020204" pitchFamily="34" charset="0"/>
                </a:rPr>
                <a:t>3</a:t>
              </a:r>
            </a:p>
          </p:txBody>
        </p:sp>
        <p:sp>
          <p:nvSpPr>
            <p:cNvPr id="105" name="ZoneTexte 104">
              <a:extLst>
                <a:ext uri="{FF2B5EF4-FFF2-40B4-BE49-F238E27FC236}">
                  <a16:creationId xmlns:a16="http://schemas.microsoft.com/office/drawing/2014/main" id="{F441874E-8A5D-4F33-939A-D37CD02A3FC6}"/>
                </a:ext>
              </a:extLst>
            </p:cNvPr>
            <p:cNvSpPr txBox="1"/>
            <p:nvPr/>
          </p:nvSpPr>
          <p:spPr>
            <a:xfrm>
              <a:off x="9808947" y="4117986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latin typeface="Avenir Next LT Pro" panose="020B0504020202020204" pitchFamily="34" charset="0"/>
                </a:rPr>
                <a:t>4</a:t>
              </a:r>
            </a:p>
          </p:txBody>
        </p:sp>
        <p:sp>
          <p:nvSpPr>
            <p:cNvPr id="107" name="ZoneTexte 106">
              <a:extLst>
                <a:ext uri="{FF2B5EF4-FFF2-40B4-BE49-F238E27FC236}">
                  <a16:creationId xmlns:a16="http://schemas.microsoft.com/office/drawing/2014/main" id="{AB8388B9-CAB2-42CC-9B8F-55DB0880D322}"/>
                </a:ext>
              </a:extLst>
            </p:cNvPr>
            <p:cNvSpPr txBox="1"/>
            <p:nvPr/>
          </p:nvSpPr>
          <p:spPr>
            <a:xfrm>
              <a:off x="9753517" y="3548199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latin typeface="Avenir Next LT Pro" panose="020B0504020202020204" pitchFamily="34" charset="0"/>
                </a:rPr>
                <a:t>2</a:t>
              </a:r>
            </a:p>
          </p:txBody>
        </p: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2FF22FD7-833C-4B26-B5F4-D79B3A4F2500}"/>
                </a:ext>
              </a:extLst>
            </p:cNvPr>
            <p:cNvSpPr txBox="1"/>
            <p:nvPr/>
          </p:nvSpPr>
          <p:spPr>
            <a:xfrm>
              <a:off x="9420796" y="3613414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latin typeface="Avenir Next LT Pro" panose="020B0504020202020204" pitchFamily="34" charset="0"/>
                </a:rPr>
                <a:t>1</a:t>
              </a:r>
            </a:p>
          </p:txBody>
        </p:sp>
        <p:sp>
          <p:nvSpPr>
            <p:cNvPr id="109" name="ZoneTexte 108">
              <a:extLst>
                <a:ext uri="{FF2B5EF4-FFF2-40B4-BE49-F238E27FC236}">
                  <a16:creationId xmlns:a16="http://schemas.microsoft.com/office/drawing/2014/main" id="{10DF6005-2B44-4E08-855A-E204152FF2D0}"/>
                </a:ext>
              </a:extLst>
            </p:cNvPr>
            <p:cNvSpPr txBox="1"/>
            <p:nvPr/>
          </p:nvSpPr>
          <p:spPr>
            <a:xfrm>
              <a:off x="8891948" y="3664070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latin typeface="Avenir Next LT Pro" panose="020B0504020202020204" pitchFamily="34" charset="0"/>
                </a:rPr>
                <a:t>5</a:t>
              </a:r>
            </a:p>
          </p:txBody>
        </p:sp>
        <p:sp>
          <p:nvSpPr>
            <p:cNvPr id="110" name="ZoneTexte 109">
              <a:extLst>
                <a:ext uri="{FF2B5EF4-FFF2-40B4-BE49-F238E27FC236}">
                  <a16:creationId xmlns:a16="http://schemas.microsoft.com/office/drawing/2014/main" id="{C7C60739-E450-4160-A435-C19F2FE7C50F}"/>
                </a:ext>
              </a:extLst>
            </p:cNvPr>
            <p:cNvSpPr txBox="1"/>
            <p:nvPr/>
          </p:nvSpPr>
          <p:spPr>
            <a:xfrm>
              <a:off x="8383204" y="4475153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latin typeface="Avenir Next LT Pro" panose="020B0504020202020204" pitchFamily="34" charset="0"/>
                </a:rPr>
                <a:t>6</a:t>
              </a:r>
            </a:p>
          </p:txBody>
        </p:sp>
        <p:sp>
          <p:nvSpPr>
            <p:cNvPr id="111" name="ZoneTexte 110">
              <a:extLst>
                <a:ext uri="{FF2B5EF4-FFF2-40B4-BE49-F238E27FC236}">
                  <a16:creationId xmlns:a16="http://schemas.microsoft.com/office/drawing/2014/main" id="{0C8C723F-8D30-4536-A4D5-E6B6449C2957}"/>
                </a:ext>
              </a:extLst>
            </p:cNvPr>
            <p:cNvSpPr txBox="1"/>
            <p:nvPr/>
          </p:nvSpPr>
          <p:spPr>
            <a:xfrm>
              <a:off x="8560901" y="5177821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latin typeface="Avenir Next LT Pro" panose="020B0504020202020204" pitchFamily="34" charset="0"/>
                </a:rPr>
                <a:t>7</a:t>
              </a:r>
            </a:p>
          </p:txBody>
        </p:sp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A04B2AF6-EAA4-49B5-8D24-F0504FFCE548}"/>
                </a:ext>
              </a:extLst>
            </p:cNvPr>
            <p:cNvSpPr txBox="1"/>
            <p:nvPr/>
          </p:nvSpPr>
          <p:spPr>
            <a:xfrm>
              <a:off x="9454040" y="4970662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latin typeface="Avenir Next LT Pro" panose="020B0504020202020204" pitchFamily="34" charset="0"/>
                </a:rPr>
                <a:t>8</a:t>
              </a:r>
            </a:p>
          </p:txBody>
        </p:sp>
        <p:sp>
          <p:nvSpPr>
            <p:cNvPr id="113" name="ZoneTexte 112">
              <a:extLst>
                <a:ext uri="{FF2B5EF4-FFF2-40B4-BE49-F238E27FC236}">
                  <a16:creationId xmlns:a16="http://schemas.microsoft.com/office/drawing/2014/main" id="{034D2EDC-D7F4-4C99-87EE-7E0100FE2738}"/>
                </a:ext>
              </a:extLst>
            </p:cNvPr>
            <p:cNvSpPr txBox="1"/>
            <p:nvPr/>
          </p:nvSpPr>
          <p:spPr>
            <a:xfrm>
              <a:off x="8764983" y="4903242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latin typeface="Avenir Next LT Pro" panose="020B0504020202020204" pitchFamily="34" charset="0"/>
                </a:rPr>
                <a:t>9</a:t>
              </a:r>
            </a:p>
          </p:txBody>
        </p:sp>
        <p:sp>
          <p:nvSpPr>
            <p:cNvPr id="114" name="ZoneTexte 113">
              <a:extLst>
                <a:ext uri="{FF2B5EF4-FFF2-40B4-BE49-F238E27FC236}">
                  <a16:creationId xmlns:a16="http://schemas.microsoft.com/office/drawing/2014/main" id="{AF71F28B-9BA6-483A-B89F-3CF51F47C5A1}"/>
                </a:ext>
              </a:extLst>
            </p:cNvPr>
            <p:cNvSpPr txBox="1"/>
            <p:nvPr/>
          </p:nvSpPr>
          <p:spPr>
            <a:xfrm>
              <a:off x="8544445" y="4889182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kern="600" spc="-100" dirty="0">
                  <a:latin typeface="Avenir Next LT Pro" panose="020B0504020202020204" pitchFamily="34" charset="0"/>
                </a:rPr>
                <a:t>10</a:t>
              </a:r>
            </a:p>
          </p:txBody>
        </p:sp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CAB8D110-EE35-49E0-B540-A96E7464344D}"/>
                </a:ext>
              </a:extLst>
            </p:cNvPr>
            <p:cNvSpPr/>
            <p:nvPr/>
          </p:nvSpPr>
          <p:spPr>
            <a:xfrm>
              <a:off x="7875528" y="4121675"/>
              <a:ext cx="168442" cy="646268"/>
            </a:xfrm>
            <a:custGeom>
              <a:avLst/>
              <a:gdLst>
                <a:gd name="connsiteX0" fmla="*/ 123753 w 168442"/>
                <a:gd name="connsiteY0" fmla="*/ 6875 h 646268"/>
                <a:gd name="connsiteX1" fmla="*/ 6875 w 168442"/>
                <a:gd name="connsiteY1" fmla="*/ 0 h 646268"/>
                <a:gd name="connsiteX2" fmla="*/ 0 w 168442"/>
                <a:gd name="connsiteY2" fmla="*/ 75627 h 646268"/>
                <a:gd name="connsiteX3" fmla="*/ 55001 w 168442"/>
                <a:gd name="connsiteY3" fmla="*/ 75627 h 646268"/>
                <a:gd name="connsiteX4" fmla="*/ 72189 w 168442"/>
                <a:gd name="connsiteY4" fmla="*/ 635955 h 646268"/>
                <a:gd name="connsiteX5" fmla="*/ 168442 w 168442"/>
                <a:gd name="connsiteY5" fmla="*/ 646268 h 646268"/>
                <a:gd name="connsiteX6" fmla="*/ 123753 w 168442"/>
                <a:gd name="connsiteY6" fmla="*/ 6875 h 646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42" h="646268">
                  <a:moveTo>
                    <a:pt x="123753" y="6875"/>
                  </a:moveTo>
                  <a:lnTo>
                    <a:pt x="6875" y="0"/>
                  </a:lnTo>
                  <a:lnTo>
                    <a:pt x="0" y="75627"/>
                  </a:lnTo>
                  <a:lnTo>
                    <a:pt x="55001" y="75627"/>
                  </a:lnTo>
                  <a:lnTo>
                    <a:pt x="72189" y="635955"/>
                  </a:lnTo>
                  <a:lnTo>
                    <a:pt x="168442" y="646268"/>
                  </a:lnTo>
                  <a:lnTo>
                    <a:pt x="123753" y="68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E3AA0A55-833E-44BA-95E6-E806F58D1887}"/>
                </a:ext>
              </a:extLst>
            </p:cNvPr>
            <p:cNvSpPr/>
            <p:nvPr/>
          </p:nvSpPr>
          <p:spPr>
            <a:xfrm>
              <a:off x="7968343" y="4795444"/>
              <a:ext cx="99690" cy="495013"/>
            </a:xfrm>
            <a:custGeom>
              <a:avLst/>
              <a:gdLst>
                <a:gd name="connsiteX0" fmla="*/ 58439 w 99690"/>
                <a:gd name="connsiteY0" fmla="*/ 0 h 495013"/>
                <a:gd name="connsiteX1" fmla="*/ 0 w 99690"/>
                <a:gd name="connsiteY1" fmla="*/ 10312 h 495013"/>
                <a:gd name="connsiteX2" fmla="*/ 34376 w 99690"/>
                <a:gd name="connsiteY2" fmla="*/ 495013 h 495013"/>
                <a:gd name="connsiteX3" fmla="*/ 99690 w 99690"/>
                <a:gd name="connsiteY3" fmla="*/ 488138 h 495013"/>
                <a:gd name="connsiteX4" fmla="*/ 58439 w 99690"/>
                <a:gd name="connsiteY4" fmla="*/ 0 h 49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90" h="495013">
                  <a:moveTo>
                    <a:pt x="58439" y="0"/>
                  </a:moveTo>
                  <a:lnTo>
                    <a:pt x="0" y="10312"/>
                  </a:lnTo>
                  <a:lnTo>
                    <a:pt x="34376" y="495013"/>
                  </a:lnTo>
                  <a:lnTo>
                    <a:pt x="99690" y="488138"/>
                  </a:lnTo>
                  <a:lnTo>
                    <a:pt x="5843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6" name="ZoneTexte 115">
              <a:extLst>
                <a:ext uri="{FF2B5EF4-FFF2-40B4-BE49-F238E27FC236}">
                  <a16:creationId xmlns:a16="http://schemas.microsoft.com/office/drawing/2014/main" id="{B6479D43-9B7D-4309-9FAD-53EA89951A72}"/>
                </a:ext>
              </a:extLst>
            </p:cNvPr>
            <p:cNvSpPr txBox="1"/>
            <p:nvPr/>
          </p:nvSpPr>
          <p:spPr>
            <a:xfrm>
              <a:off x="7851533" y="540900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13</a:t>
              </a:r>
            </a:p>
          </p:txBody>
        </p:sp>
        <p:sp>
          <p:nvSpPr>
            <p:cNvPr id="117" name="ZoneTexte 116">
              <a:extLst>
                <a:ext uri="{FF2B5EF4-FFF2-40B4-BE49-F238E27FC236}">
                  <a16:creationId xmlns:a16="http://schemas.microsoft.com/office/drawing/2014/main" id="{78DD331D-C284-4CC0-B2B3-871B65F4D404}"/>
                </a:ext>
              </a:extLst>
            </p:cNvPr>
            <p:cNvSpPr txBox="1"/>
            <p:nvPr/>
          </p:nvSpPr>
          <p:spPr>
            <a:xfrm>
              <a:off x="6739324" y="542872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16</a:t>
              </a:r>
            </a:p>
          </p:txBody>
        </p:sp>
        <p:sp>
          <p:nvSpPr>
            <p:cNvPr id="118" name="ZoneTexte 117">
              <a:extLst>
                <a:ext uri="{FF2B5EF4-FFF2-40B4-BE49-F238E27FC236}">
                  <a16:creationId xmlns:a16="http://schemas.microsoft.com/office/drawing/2014/main" id="{9EF03572-CE8D-447F-83B0-2F1D53E76989}"/>
                </a:ext>
              </a:extLst>
            </p:cNvPr>
            <p:cNvSpPr txBox="1"/>
            <p:nvPr/>
          </p:nvSpPr>
          <p:spPr>
            <a:xfrm>
              <a:off x="7430187" y="496500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14</a:t>
              </a:r>
            </a:p>
          </p:txBody>
        </p:sp>
        <p:sp>
          <p:nvSpPr>
            <p:cNvPr id="119" name="ZoneTexte 118">
              <a:extLst>
                <a:ext uri="{FF2B5EF4-FFF2-40B4-BE49-F238E27FC236}">
                  <a16:creationId xmlns:a16="http://schemas.microsoft.com/office/drawing/2014/main" id="{60119A04-741C-483A-AC8A-5FD9FB30B1B1}"/>
                </a:ext>
              </a:extLst>
            </p:cNvPr>
            <p:cNvSpPr txBox="1"/>
            <p:nvPr/>
          </p:nvSpPr>
          <p:spPr>
            <a:xfrm>
              <a:off x="7200181" y="515195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15</a:t>
              </a:r>
            </a:p>
          </p:txBody>
        </p:sp>
        <p:sp>
          <p:nvSpPr>
            <p:cNvPr id="120" name="ZoneTexte 119">
              <a:extLst>
                <a:ext uri="{FF2B5EF4-FFF2-40B4-BE49-F238E27FC236}">
                  <a16:creationId xmlns:a16="http://schemas.microsoft.com/office/drawing/2014/main" id="{72B138FA-FD88-4C89-95C5-54C5E946B34A}"/>
                </a:ext>
              </a:extLst>
            </p:cNvPr>
            <p:cNvSpPr txBox="1"/>
            <p:nvPr/>
          </p:nvSpPr>
          <p:spPr>
            <a:xfrm>
              <a:off x="6859889" y="513121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16</a:t>
              </a:r>
            </a:p>
          </p:txBody>
        </p:sp>
        <p:sp>
          <p:nvSpPr>
            <p:cNvPr id="121" name="ZoneTexte 120">
              <a:extLst>
                <a:ext uri="{FF2B5EF4-FFF2-40B4-BE49-F238E27FC236}">
                  <a16:creationId xmlns:a16="http://schemas.microsoft.com/office/drawing/2014/main" id="{F26FE379-49A3-4A40-AF41-40D5FEB2D340}"/>
                </a:ext>
              </a:extLst>
            </p:cNvPr>
            <p:cNvSpPr txBox="1"/>
            <p:nvPr/>
          </p:nvSpPr>
          <p:spPr>
            <a:xfrm>
              <a:off x="7015346" y="445929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16</a:t>
              </a:r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7B441784-47D6-40DA-A399-747E49D3FB4F}"/>
                </a:ext>
              </a:extLst>
            </p:cNvPr>
            <p:cNvSpPr txBox="1"/>
            <p:nvPr/>
          </p:nvSpPr>
          <p:spPr>
            <a:xfrm>
              <a:off x="6145660" y="452510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17</a:t>
              </a:r>
            </a:p>
          </p:txBody>
        </p:sp>
        <p:sp>
          <p:nvSpPr>
            <p:cNvPr id="123" name="ZoneTexte 122">
              <a:extLst>
                <a:ext uri="{FF2B5EF4-FFF2-40B4-BE49-F238E27FC236}">
                  <a16:creationId xmlns:a16="http://schemas.microsoft.com/office/drawing/2014/main" id="{B937900A-BF76-42FF-ACF6-AE452E8F504A}"/>
                </a:ext>
              </a:extLst>
            </p:cNvPr>
            <p:cNvSpPr txBox="1"/>
            <p:nvPr/>
          </p:nvSpPr>
          <p:spPr>
            <a:xfrm>
              <a:off x="5868245" y="4995912"/>
              <a:ext cx="357790" cy="27699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18</a:t>
              </a:r>
            </a:p>
          </p:txBody>
        </p: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id="{9B01E578-6EA7-420A-B733-9F7A24DDBE56}"/>
                </a:ext>
              </a:extLst>
            </p:cNvPr>
            <p:cNvSpPr txBox="1"/>
            <p:nvPr/>
          </p:nvSpPr>
          <p:spPr>
            <a:xfrm>
              <a:off x="5469810" y="503177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18</a:t>
              </a:r>
            </a:p>
          </p:txBody>
        </p:sp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B02F894A-2218-44EB-8958-1C8BADCFE574}"/>
                </a:ext>
              </a:extLst>
            </p:cNvPr>
            <p:cNvSpPr txBox="1"/>
            <p:nvPr/>
          </p:nvSpPr>
          <p:spPr>
            <a:xfrm>
              <a:off x="5308889" y="496389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19</a:t>
              </a:r>
            </a:p>
          </p:txBody>
        </p:sp>
        <p:sp>
          <p:nvSpPr>
            <p:cNvPr id="128" name="ZoneTexte 127">
              <a:extLst>
                <a:ext uri="{FF2B5EF4-FFF2-40B4-BE49-F238E27FC236}">
                  <a16:creationId xmlns:a16="http://schemas.microsoft.com/office/drawing/2014/main" id="{60FFFFAD-2865-4B96-9101-E8A4F864EF9A}"/>
                </a:ext>
              </a:extLst>
            </p:cNvPr>
            <p:cNvSpPr txBox="1"/>
            <p:nvPr/>
          </p:nvSpPr>
          <p:spPr>
            <a:xfrm>
              <a:off x="4203770" y="4635412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21</a:t>
              </a:r>
            </a:p>
          </p:txBody>
        </p:sp>
        <p:sp>
          <p:nvSpPr>
            <p:cNvPr id="126" name="ZoneTexte 125">
              <a:extLst>
                <a:ext uri="{FF2B5EF4-FFF2-40B4-BE49-F238E27FC236}">
                  <a16:creationId xmlns:a16="http://schemas.microsoft.com/office/drawing/2014/main" id="{C4A73799-822A-4C32-AB6C-C2C26604BFFE}"/>
                </a:ext>
              </a:extLst>
            </p:cNvPr>
            <p:cNvSpPr txBox="1"/>
            <p:nvPr/>
          </p:nvSpPr>
          <p:spPr>
            <a:xfrm>
              <a:off x="4986347" y="526971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19</a:t>
              </a:r>
            </a:p>
          </p:txBody>
        </p:sp>
        <p:sp>
          <p:nvSpPr>
            <p:cNvPr id="129" name="ZoneTexte 128">
              <a:extLst>
                <a:ext uri="{FF2B5EF4-FFF2-40B4-BE49-F238E27FC236}">
                  <a16:creationId xmlns:a16="http://schemas.microsoft.com/office/drawing/2014/main" id="{57DEDC91-5028-443E-8A77-529E238C6946}"/>
                </a:ext>
              </a:extLst>
            </p:cNvPr>
            <p:cNvSpPr txBox="1"/>
            <p:nvPr/>
          </p:nvSpPr>
          <p:spPr>
            <a:xfrm>
              <a:off x="3813169" y="398259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22</a:t>
              </a:r>
            </a:p>
          </p:txBody>
        </p:sp>
        <p:sp>
          <p:nvSpPr>
            <p:cNvPr id="130" name="ZoneTexte 129">
              <a:extLst>
                <a:ext uri="{FF2B5EF4-FFF2-40B4-BE49-F238E27FC236}">
                  <a16:creationId xmlns:a16="http://schemas.microsoft.com/office/drawing/2014/main" id="{FEB48C5B-5189-4D81-B360-84D294B2F8E4}"/>
                </a:ext>
              </a:extLst>
            </p:cNvPr>
            <p:cNvSpPr txBox="1"/>
            <p:nvPr/>
          </p:nvSpPr>
          <p:spPr>
            <a:xfrm>
              <a:off x="3424798" y="511547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23</a:t>
              </a:r>
            </a:p>
          </p:txBody>
        </p:sp>
        <p:sp>
          <p:nvSpPr>
            <p:cNvPr id="132" name="ZoneTexte 131">
              <a:extLst>
                <a:ext uri="{FF2B5EF4-FFF2-40B4-BE49-F238E27FC236}">
                  <a16:creationId xmlns:a16="http://schemas.microsoft.com/office/drawing/2014/main" id="{289264AA-BF52-4A99-80F8-09A7425B8B97}"/>
                </a:ext>
              </a:extLst>
            </p:cNvPr>
            <p:cNvSpPr txBox="1"/>
            <p:nvPr/>
          </p:nvSpPr>
          <p:spPr>
            <a:xfrm>
              <a:off x="2534638" y="565712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24</a:t>
              </a:r>
            </a:p>
          </p:txBody>
        </p:sp>
        <p:sp>
          <p:nvSpPr>
            <p:cNvPr id="133" name="ZoneTexte 132">
              <a:extLst>
                <a:ext uri="{FF2B5EF4-FFF2-40B4-BE49-F238E27FC236}">
                  <a16:creationId xmlns:a16="http://schemas.microsoft.com/office/drawing/2014/main" id="{7B03ADF6-C9FC-4A8F-B44D-11D0AA9D0A32}"/>
                </a:ext>
              </a:extLst>
            </p:cNvPr>
            <p:cNvSpPr txBox="1"/>
            <p:nvPr/>
          </p:nvSpPr>
          <p:spPr>
            <a:xfrm>
              <a:off x="2230069" y="584599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24</a:t>
              </a:r>
            </a:p>
          </p:txBody>
        </p:sp>
        <p:sp>
          <p:nvSpPr>
            <p:cNvPr id="134" name="ZoneTexte 133">
              <a:extLst>
                <a:ext uri="{FF2B5EF4-FFF2-40B4-BE49-F238E27FC236}">
                  <a16:creationId xmlns:a16="http://schemas.microsoft.com/office/drawing/2014/main" id="{C095AC54-B0C8-42ED-AF16-B500B3AC1BA8}"/>
                </a:ext>
              </a:extLst>
            </p:cNvPr>
            <p:cNvSpPr txBox="1"/>
            <p:nvPr/>
          </p:nvSpPr>
          <p:spPr>
            <a:xfrm>
              <a:off x="5155223" y="369264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25</a:t>
              </a:r>
            </a:p>
          </p:txBody>
        </p:sp>
        <p:sp>
          <p:nvSpPr>
            <p:cNvPr id="135" name="ZoneTexte 134">
              <a:extLst>
                <a:ext uri="{FF2B5EF4-FFF2-40B4-BE49-F238E27FC236}">
                  <a16:creationId xmlns:a16="http://schemas.microsoft.com/office/drawing/2014/main" id="{4D42F755-E360-41DF-B579-E07800561230}"/>
                </a:ext>
              </a:extLst>
            </p:cNvPr>
            <p:cNvSpPr txBox="1"/>
            <p:nvPr/>
          </p:nvSpPr>
          <p:spPr>
            <a:xfrm>
              <a:off x="4980725" y="384648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26</a:t>
              </a:r>
            </a:p>
          </p:txBody>
        </p:sp>
        <p:sp>
          <p:nvSpPr>
            <p:cNvPr id="136" name="ZoneTexte 135">
              <a:extLst>
                <a:ext uri="{FF2B5EF4-FFF2-40B4-BE49-F238E27FC236}">
                  <a16:creationId xmlns:a16="http://schemas.microsoft.com/office/drawing/2014/main" id="{F3EF5C77-947C-4823-9653-B62EAFE9F7DD}"/>
                </a:ext>
              </a:extLst>
            </p:cNvPr>
            <p:cNvSpPr txBox="1"/>
            <p:nvPr/>
          </p:nvSpPr>
          <p:spPr>
            <a:xfrm>
              <a:off x="4896589" y="321995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27</a:t>
              </a:r>
            </a:p>
          </p:txBody>
        </p:sp>
        <p:sp>
          <p:nvSpPr>
            <p:cNvPr id="137" name="ZoneTexte 136">
              <a:extLst>
                <a:ext uri="{FF2B5EF4-FFF2-40B4-BE49-F238E27FC236}">
                  <a16:creationId xmlns:a16="http://schemas.microsoft.com/office/drawing/2014/main" id="{A6B93C5E-9FAD-46C1-A3E3-FF4ED8B07945}"/>
                </a:ext>
              </a:extLst>
            </p:cNvPr>
            <p:cNvSpPr txBox="1"/>
            <p:nvPr/>
          </p:nvSpPr>
          <p:spPr>
            <a:xfrm>
              <a:off x="4449854" y="349703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28</a:t>
              </a:r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id="{AE504B3C-AB8E-4AFA-870A-8691DE0D8DD2}"/>
                </a:ext>
              </a:extLst>
            </p:cNvPr>
            <p:cNvSpPr txBox="1"/>
            <p:nvPr/>
          </p:nvSpPr>
          <p:spPr>
            <a:xfrm>
              <a:off x="3899844" y="328354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29</a:t>
              </a:r>
            </a:p>
          </p:txBody>
        </p:sp>
        <p:sp>
          <p:nvSpPr>
            <p:cNvPr id="139" name="ZoneTexte 138">
              <a:extLst>
                <a:ext uri="{FF2B5EF4-FFF2-40B4-BE49-F238E27FC236}">
                  <a16:creationId xmlns:a16="http://schemas.microsoft.com/office/drawing/2014/main" id="{2E21A422-9448-4789-8458-358DBEF7800A}"/>
                </a:ext>
              </a:extLst>
            </p:cNvPr>
            <p:cNvSpPr txBox="1"/>
            <p:nvPr/>
          </p:nvSpPr>
          <p:spPr>
            <a:xfrm>
              <a:off x="3706629" y="3432158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31</a:t>
              </a:r>
            </a:p>
          </p:txBody>
        </p: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id="{2C8AA515-4779-4578-9A80-4CC057945D15}"/>
                </a:ext>
              </a:extLst>
            </p:cNvPr>
            <p:cNvSpPr txBox="1"/>
            <p:nvPr/>
          </p:nvSpPr>
          <p:spPr>
            <a:xfrm>
              <a:off x="3940658" y="361339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30</a:t>
              </a:r>
            </a:p>
          </p:txBody>
        </p:sp>
        <p:sp>
          <p:nvSpPr>
            <p:cNvPr id="141" name="ZoneTexte 140">
              <a:extLst>
                <a:ext uri="{FF2B5EF4-FFF2-40B4-BE49-F238E27FC236}">
                  <a16:creationId xmlns:a16="http://schemas.microsoft.com/office/drawing/2014/main" id="{5E8B3CEF-8648-40C3-8895-67B2CA176404}"/>
                </a:ext>
              </a:extLst>
            </p:cNvPr>
            <p:cNvSpPr txBox="1"/>
            <p:nvPr/>
          </p:nvSpPr>
          <p:spPr>
            <a:xfrm>
              <a:off x="3054019" y="321378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32</a:t>
              </a:r>
            </a:p>
          </p:txBody>
        </p:sp>
        <p:sp>
          <p:nvSpPr>
            <p:cNvPr id="142" name="ZoneTexte 141">
              <a:extLst>
                <a:ext uri="{FF2B5EF4-FFF2-40B4-BE49-F238E27FC236}">
                  <a16:creationId xmlns:a16="http://schemas.microsoft.com/office/drawing/2014/main" id="{05FE667E-1E63-4706-B9DD-57633BA78C92}"/>
                </a:ext>
              </a:extLst>
            </p:cNvPr>
            <p:cNvSpPr txBox="1"/>
            <p:nvPr/>
          </p:nvSpPr>
          <p:spPr>
            <a:xfrm>
              <a:off x="2639727" y="338997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33</a:t>
              </a:r>
            </a:p>
          </p:txBody>
        </p:sp>
        <p:sp>
          <p:nvSpPr>
            <p:cNvPr id="143" name="ZoneTexte 142">
              <a:extLst>
                <a:ext uri="{FF2B5EF4-FFF2-40B4-BE49-F238E27FC236}">
                  <a16:creationId xmlns:a16="http://schemas.microsoft.com/office/drawing/2014/main" id="{17EF72F3-644B-4AA3-B4B0-6DE7E2E6324B}"/>
                </a:ext>
              </a:extLst>
            </p:cNvPr>
            <p:cNvSpPr txBox="1"/>
            <p:nvPr/>
          </p:nvSpPr>
          <p:spPr>
            <a:xfrm>
              <a:off x="1678490" y="312954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34</a:t>
              </a:r>
            </a:p>
          </p:txBody>
        </p:sp>
        <p:sp>
          <p:nvSpPr>
            <p:cNvPr id="144" name="ZoneTexte 143">
              <a:extLst>
                <a:ext uri="{FF2B5EF4-FFF2-40B4-BE49-F238E27FC236}">
                  <a16:creationId xmlns:a16="http://schemas.microsoft.com/office/drawing/2014/main" id="{D90FE2AB-AEDE-4DC7-AED3-58BD263E75B1}"/>
                </a:ext>
              </a:extLst>
            </p:cNvPr>
            <p:cNvSpPr txBox="1"/>
            <p:nvPr/>
          </p:nvSpPr>
          <p:spPr>
            <a:xfrm>
              <a:off x="1508260" y="387562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35</a:t>
              </a:r>
            </a:p>
          </p:txBody>
        </p:sp>
        <p:sp>
          <p:nvSpPr>
            <p:cNvPr id="151" name="ZoneTexte 150">
              <a:extLst>
                <a:ext uri="{FF2B5EF4-FFF2-40B4-BE49-F238E27FC236}">
                  <a16:creationId xmlns:a16="http://schemas.microsoft.com/office/drawing/2014/main" id="{D2387189-672D-430F-B13D-6EEF6D0CA5D6}"/>
                </a:ext>
              </a:extLst>
            </p:cNvPr>
            <p:cNvSpPr txBox="1"/>
            <p:nvPr/>
          </p:nvSpPr>
          <p:spPr>
            <a:xfrm>
              <a:off x="1300160" y="338861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41</a:t>
              </a:r>
            </a:p>
          </p:txBody>
        </p:sp>
        <p:sp>
          <p:nvSpPr>
            <p:cNvPr id="152" name="ZoneTexte 151">
              <a:extLst>
                <a:ext uri="{FF2B5EF4-FFF2-40B4-BE49-F238E27FC236}">
                  <a16:creationId xmlns:a16="http://schemas.microsoft.com/office/drawing/2014/main" id="{1E32442A-BBF8-47F4-870F-9D30D08B8904}"/>
                </a:ext>
              </a:extLst>
            </p:cNvPr>
            <p:cNvSpPr txBox="1"/>
            <p:nvPr/>
          </p:nvSpPr>
          <p:spPr>
            <a:xfrm>
              <a:off x="1480020" y="304550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42</a:t>
              </a:r>
            </a:p>
          </p:txBody>
        </p:sp>
        <p:sp>
          <p:nvSpPr>
            <p:cNvPr id="153" name="ZoneTexte 152">
              <a:extLst>
                <a:ext uri="{FF2B5EF4-FFF2-40B4-BE49-F238E27FC236}">
                  <a16:creationId xmlns:a16="http://schemas.microsoft.com/office/drawing/2014/main" id="{6E2D9233-9DC9-493E-8E3D-BBC22E1A16BA}"/>
                </a:ext>
              </a:extLst>
            </p:cNvPr>
            <p:cNvSpPr txBox="1"/>
            <p:nvPr/>
          </p:nvSpPr>
          <p:spPr>
            <a:xfrm>
              <a:off x="1824814" y="264631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43</a:t>
              </a:r>
            </a:p>
          </p:txBody>
        </p:sp>
        <p:sp>
          <p:nvSpPr>
            <p:cNvPr id="154" name="ZoneTexte 153">
              <a:extLst>
                <a:ext uri="{FF2B5EF4-FFF2-40B4-BE49-F238E27FC236}">
                  <a16:creationId xmlns:a16="http://schemas.microsoft.com/office/drawing/2014/main" id="{2FACA0FC-76BA-4966-98B9-2516663529EA}"/>
                </a:ext>
              </a:extLst>
            </p:cNvPr>
            <p:cNvSpPr txBox="1"/>
            <p:nvPr/>
          </p:nvSpPr>
          <p:spPr>
            <a:xfrm>
              <a:off x="2273160" y="288970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44</a:t>
              </a:r>
            </a:p>
          </p:txBody>
        </p:sp>
        <p:sp>
          <p:nvSpPr>
            <p:cNvPr id="155" name="ZoneTexte 154">
              <a:extLst>
                <a:ext uri="{FF2B5EF4-FFF2-40B4-BE49-F238E27FC236}">
                  <a16:creationId xmlns:a16="http://schemas.microsoft.com/office/drawing/2014/main" id="{6FE7361D-41A8-4C0E-9B80-78D079558FF0}"/>
                </a:ext>
              </a:extLst>
            </p:cNvPr>
            <p:cNvSpPr txBox="1"/>
            <p:nvPr/>
          </p:nvSpPr>
          <p:spPr>
            <a:xfrm>
              <a:off x="3106663" y="2725212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45</a:t>
              </a:r>
            </a:p>
          </p:txBody>
        </p:sp>
        <p:sp>
          <p:nvSpPr>
            <p:cNvPr id="156" name="ZoneTexte 155">
              <a:extLst>
                <a:ext uri="{FF2B5EF4-FFF2-40B4-BE49-F238E27FC236}">
                  <a16:creationId xmlns:a16="http://schemas.microsoft.com/office/drawing/2014/main" id="{7FFD122E-A230-403B-9543-7724DDED2128}"/>
                </a:ext>
              </a:extLst>
            </p:cNvPr>
            <p:cNvSpPr txBox="1"/>
            <p:nvPr/>
          </p:nvSpPr>
          <p:spPr>
            <a:xfrm>
              <a:off x="4249919" y="291215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46</a:t>
              </a:r>
            </a:p>
          </p:txBody>
        </p:sp>
        <p:sp>
          <p:nvSpPr>
            <p:cNvPr id="157" name="ZoneTexte 156">
              <a:extLst>
                <a:ext uri="{FF2B5EF4-FFF2-40B4-BE49-F238E27FC236}">
                  <a16:creationId xmlns:a16="http://schemas.microsoft.com/office/drawing/2014/main" id="{AF365DBF-FB08-46D8-8BFC-B94E320FCC4F}"/>
                </a:ext>
              </a:extLst>
            </p:cNvPr>
            <p:cNvSpPr txBox="1"/>
            <p:nvPr/>
          </p:nvSpPr>
          <p:spPr>
            <a:xfrm>
              <a:off x="4483303" y="289468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47</a:t>
              </a:r>
            </a:p>
          </p:txBody>
        </p:sp>
        <p:sp>
          <p:nvSpPr>
            <p:cNvPr id="158" name="ZoneTexte 157">
              <a:extLst>
                <a:ext uri="{FF2B5EF4-FFF2-40B4-BE49-F238E27FC236}">
                  <a16:creationId xmlns:a16="http://schemas.microsoft.com/office/drawing/2014/main" id="{634198C2-3A89-4007-8F10-DDD77498F526}"/>
                </a:ext>
              </a:extLst>
            </p:cNvPr>
            <p:cNvSpPr txBox="1"/>
            <p:nvPr/>
          </p:nvSpPr>
          <p:spPr>
            <a:xfrm>
              <a:off x="4726788" y="286184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48</a:t>
              </a:r>
            </a:p>
          </p:txBody>
        </p:sp>
        <p:sp>
          <p:nvSpPr>
            <p:cNvPr id="159" name="ZoneTexte 158">
              <a:extLst>
                <a:ext uri="{FF2B5EF4-FFF2-40B4-BE49-F238E27FC236}">
                  <a16:creationId xmlns:a16="http://schemas.microsoft.com/office/drawing/2014/main" id="{ECF4BDB7-AF43-4813-9AE9-465295CFC0CD}"/>
                </a:ext>
              </a:extLst>
            </p:cNvPr>
            <p:cNvSpPr txBox="1"/>
            <p:nvPr/>
          </p:nvSpPr>
          <p:spPr>
            <a:xfrm>
              <a:off x="5477396" y="278572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49</a:t>
              </a:r>
            </a:p>
          </p:txBody>
        </p:sp>
        <p:sp>
          <p:nvSpPr>
            <p:cNvPr id="160" name="ZoneTexte 159">
              <a:extLst>
                <a:ext uri="{FF2B5EF4-FFF2-40B4-BE49-F238E27FC236}">
                  <a16:creationId xmlns:a16="http://schemas.microsoft.com/office/drawing/2014/main" id="{2A48F59C-C50F-4AE2-8CCD-7A5682A54FA6}"/>
                </a:ext>
              </a:extLst>
            </p:cNvPr>
            <p:cNvSpPr txBox="1"/>
            <p:nvPr/>
          </p:nvSpPr>
          <p:spPr>
            <a:xfrm>
              <a:off x="5434667" y="219206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50</a:t>
              </a:r>
            </a:p>
          </p:txBody>
        </p:sp>
        <p:sp>
          <p:nvSpPr>
            <p:cNvPr id="161" name="ZoneTexte 160">
              <a:extLst>
                <a:ext uri="{FF2B5EF4-FFF2-40B4-BE49-F238E27FC236}">
                  <a16:creationId xmlns:a16="http://schemas.microsoft.com/office/drawing/2014/main" id="{8CCD2D8A-7161-4948-B589-41ACFB3F8DBB}"/>
                </a:ext>
              </a:extLst>
            </p:cNvPr>
            <p:cNvSpPr txBox="1"/>
            <p:nvPr/>
          </p:nvSpPr>
          <p:spPr>
            <a:xfrm>
              <a:off x="5756546" y="158280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51</a:t>
              </a:r>
            </a:p>
          </p:txBody>
        </p:sp>
        <p:sp>
          <p:nvSpPr>
            <p:cNvPr id="162" name="ZoneTexte 161">
              <a:extLst>
                <a:ext uri="{FF2B5EF4-FFF2-40B4-BE49-F238E27FC236}">
                  <a16:creationId xmlns:a16="http://schemas.microsoft.com/office/drawing/2014/main" id="{A71457E3-B062-4D06-81E7-9B19854213D2}"/>
                </a:ext>
              </a:extLst>
            </p:cNvPr>
            <p:cNvSpPr txBox="1"/>
            <p:nvPr/>
          </p:nvSpPr>
          <p:spPr>
            <a:xfrm>
              <a:off x="4218593" y="146696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52</a:t>
              </a:r>
            </a:p>
          </p:txBody>
        </p:sp>
        <p:sp>
          <p:nvSpPr>
            <p:cNvPr id="163" name="ZoneTexte 162">
              <a:extLst>
                <a:ext uri="{FF2B5EF4-FFF2-40B4-BE49-F238E27FC236}">
                  <a16:creationId xmlns:a16="http://schemas.microsoft.com/office/drawing/2014/main" id="{5A1AD80E-47D3-44FC-8728-EB868B216F73}"/>
                </a:ext>
              </a:extLst>
            </p:cNvPr>
            <p:cNvSpPr txBox="1"/>
            <p:nvPr/>
          </p:nvSpPr>
          <p:spPr>
            <a:xfrm>
              <a:off x="5770681" y="219767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53</a:t>
              </a:r>
            </a:p>
          </p:txBody>
        </p:sp>
        <p:sp>
          <p:nvSpPr>
            <p:cNvPr id="164" name="ZoneTexte 163">
              <a:extLst>
                <a:ext uri="{FF2B5EF4-FFF2-40B4-BE49-F238E27FC236}">
                  <a16:creationId xmlns:a16="http://schemas.microsoft.com/office/drawing/2014/main" id="{62E07D96-6BAC-499C-A40F-1DDD4CE02FAF}"/>
                </a:ext>
              </a:extLst>
            </p:cNvPr>
            <p:cNvSpPr txBox="1"/>
            <p:nvPr/>
          </p:nvSpPr>
          <p:spPr>
            <a:xfrm>
              <a:off x="6018815" y="206787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54</a:t>
              </a:r>
            </a:p>
          </p:txBody>
        </p:sp>
        <p:sp>
          <p:nvSpPr>
            <p:cNvPr id="166" name="ZoneTexte 165">
              <a:extLst>
                <a:ext uri="{FF2B5EF4-FFF2-40B4-BE49-F238E27FC236}">
                  <a16:creationId xmlns:a16="http://schemas.microsoft.com/office/drawing/2014/main" id="{9186A694-7F4E-4D8E-983B-DB4D9F527BB3}"/>
                </a:ext>
              </a:extLst>
            </p:cNvPr>
            <p:cNvSpPr txBox="1"/>
            <p:nvPr/>
          </p:nvSpPr>
          <p:spPr>
            <a:xfrm>
              <a:off x="6670942" y="238354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55</a:t>
              </a:r>
            </a:p>
          </p:txBody>
        </p:sp>
        <p:sp>
          <p:nvSpPr>
            <p:cNvPr id="167" name="ZoneTexte 166">
              <a:extLst>
                <a:ext uri="{FF2B5EF4-FFF2-40B4-BE49-F238E27FC236}">
                  <a16:creationId xmlns:a16="http://schemas.microsoft.com/office/drawing/2014/main" id="{E21E8FC3-C344-4445-B8E5-19EDEE4EBEE4}"/>
                </a:ext>
              </a:extLst>
            </p:cNvPr>
            <p:cNvSpPr txBox="1"/>
            <p:nvPr/>
          </p:nvSpPr>
          <p:spPr>
            <a:xfrm>
              <a:off x="5812729" y="2693263"/>
              <a:ext cx="357790" cy="27699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56</a:t>
              </a:r>
            </a:p>
          </p:txBody>
        </p:sp>
        <p:sp>
          <p:nvSpPr>
            <p:cNvPr id="168" name="ZoneTexte 167">
              <a:extLst>
                <a:ext uri="{FF2B5EF4-FFF2-40B4-BE49-F238E27FC236}">
                  <a16:creationId xmlns:a16="http://schemas.microsoft.com/office/drawing/2014/main" id="{90E10A69-812A-4F4A-90C0-2B099AF8583B}"/>
                </a:ext>
              </a:extLst>
            </p:cNvPr>
            <p:cNvSpPr txBox="1"/>
            <p:nvPr/>
          </p:nvSpPr>
          <p:spPr>
            <a:xfrm>
              <a:off x="7400834" y="300096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57</a:t>
              </a:r>
            </a:p>
          </p:txBody>
        </p:sp>
        <p:sp>
          <p:nvSpPr>
            <p:cNvPr id="169" name="ZoneTexte 168">
              <a:extLst>
                <a:ext uri="{FF2B5EF4-FFF2-40B4-BE49-F238E27FC236}">
                  <a16:creationId xmlns:a16="http://schemas.microsoft.com/office/drawing/2014/main" id="{F5FD3FC4-552A-4801-900A-503910E88B51}"/>
                </a:ext>
              </a:extLst>
            </p:cNvPr>
            <p:cNvSpPr txBox="1"/>
            <p:nvPr/>
          </p:nvSpPr>
          <p:spPr>
            <a:xfrm>
              <a:off x="7443245" y="267849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58</a:t>
              </a:r>
            </a:p>
          </p:txBody>
        </p:sp>
        <p:sp>
          <p:nvSpPr>
            <p:cNvPr id="170" name="ZoneTexte 169">
              <a:extLst>
                <a:ext uri="{FF2B5EF4-FFF2-40B4-BE49-F238E27FC236}">
                  <a16:creationId xmlns:a16="http://schemas.microsoft.com/office/drawing/2014/main" id="{1A075D41-6ED6-44BA-A427-78C6029068CA}"/>
                </a:ext>
              </a:extLst>
            </p:cNvPr>
            <p:cNvSpPr txBox="1"/>
            <p:nvPr/>
          </p:nvSpPr>
          <p:spPr>
            <a:xfrm>
              <a:off x="7260770" y="362022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60</a:t>
              </a:r>
            </a:p>
          </p:txBody>
        </p:sp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8252533B-8A86-410A-BD6B-C698CCCDE9FC}"/>
                </a:ext>
              </a:extLst>
            </p:cNvPr>
            <p:cNvSpPr/>
            <p:nvPr/>
          </p:nvSpPr>
          <p:spPr>
            <a:xfrm>
              <a:off x="6228922" y="2904768"/>
              <a:ext cx="618767" cy="65314"/>
            </a:xfrm>
            <a:custGeom>
              <a:avLst/>
              <a:gdLst>
                <a:gd name="connsiteX0" fmla="*/ 618767 w 618767"/>
                <a:gd name="connsiteY0" fmla="*/ 0 h 65314"/>
                <a:gd name="connsiteX1" fmla="*/ 0 w 618767"/>
                <a:gd name="connsiteY1" fmla="*/ 48126 h 65314"/>
                <a:gd name="connsiteX2" fmla="*/ 0 w 618767"/>
                <a:gd name="connsiteY2" fmla="*/ 65314 h 65314"/>
                <a:gd name="connsiteX3" fmla="*/ 618767 w 618767"/>
                <a:gd name="connsiteY3" fmla="*/ 0 h 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767" h="65314">
                  <a:moveTo>
                    <a:pt x="618767" y="0"/>
                  </a:moveTo>
                  <a:lnTo>
                    <a:pt x="0" y="48126"/>
                  </a:lnTo>
                  <a:lnTo>
                    <a:pt x="0" y="65314"/>
                  </a:lnTo>
                  <a:lnTo>
                    <a:pt x="618767" y="0"/>
                  </a:lnTo>
                  <a:close/>
                </a:path>
              </a:pathLst>
            </a:custGeom>
            <a:solidFill>
              <a:srgbClr val="FCDAE0"/>
            </a:solidFill>
            <a:ln>
              <a:solidFill>
                <a:srgbClr val="FCDA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1" name="ZoneTexte 170">
              <a:extLst>
                <a:ext uri="{FF2B5EF4-FFF2-40B4-BE49-F238E27FC236}">
                  <a16:creationId xmlns:a16="http://schemas.microsoft.com/office/drawing/2014/main" id="{D66F00B3-8AB7-41E6-B33E-6041A91C80DD}"/>
                </a:ext>
              </a:extLst>
            </p:cNvPr>
            <p:cNvSpPr txBox="1"/>
            <p:nvPr/>
          </p:nvSpPr>
          <p:spPr>
            <a:xfrm>
              <a:off x="6428445" y="279626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59</a:t>
              </a:r>
            </a:p>
          </p:txBody>
        </p:sp>
        <p:sp>
          <p:nvSpPr>
            <p:cNvPr id="172" name="ZoneTexte 171">
              <a:extLst>
                <a:ext uri="{FF2B5EF4-FFF2-40B4-BE49-F238E27FC236}">
                  <a16:creationId xmlns:a16="http://schemas.microsoft.com/office/drawing/2014/main" id="{E11CC21D-6729-4DF2-A5A1-FB53BBF265D3}"/>
                </a:ext>
              </a:extLst>
            </p:cNvPr>
            <p:cNvSpPr txBox="1"/>
            <p:nvPr/>
          </p:nvSpPr>
          <p:spPr>
            <a:xfrm>
              <a:off x="7021354" y="320629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61</a:t>
              </a:r>
            </a:p>
          </p:txBody>
        </p:sp>
        <p:sp>
          <p:nvSpPr>
            <p:cNvPr id="173" name="ZoneTexte 172">
              <a:extLst>
                <a:ext uri="{FF2B5EF4-FFF2-40B4-BE49-F238E27FC236}">
                  <a16:creationId xmlns:a16="http://schemas.microsoft.com/office/drawing/2014/main" id="{15CB5034-DCED-4555-90CB-54B5BCCBA77A}"/>
                </a:ext>
              </a:extLst>
            </p:cNvPr>
            <p:cNvSpPr txBox="1"/>
            <p:nvPr/>
          </p:nvSpPr>
          <p:spPr>
            <a:xfrm>
              <a:off x="6177658" y="325705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62</a:t>
              </a:r>
            </a:p>
          </p:txBody>
        </p:sp>
        <p:sp>
          <p:nvSpPr>
            <p:cNvPr id="174" name="ZoneTexte 173">
              <a:extLst>
                <a:ext uri="{FF2B5EF4-FFF2-40B4-BE49-F238E27FC236}">
                  <a16:creationId xmlns:a16="http://schemas.microsoft.com/office/drawing/2014/main" id="{6B484511-B127-4378-ABDD-6125FCFC34B1}"/>
                </a:ext>
              </a:extLst>
            </p:cNvPr>
            <p:cNvSpPr txBox="1"/>
            <p:nvPr/>
          </p:nvSpPr>
          <p:spPr>
            <a:xfrm>
              <a:off x="5777442" y="409337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73</a:t>
              </a:r>
            </a:p>
          </p:txBody>
        </p:sp>
        <p:sp>
          <p:nvSpPr>
            <p:cNvPr id="175" name="ZoneTexte 174">
              <a:extLst>
                <a:ext uri="{FF2B5EF4-FFF2-40B4-BE49-F238E27FC236}">
                  <a16:creationId xmlns:a16="http://schemas.microsoft.com/office/drawing/2014/main" id="{8A80E645-1081-49EE-93CB-0B80B9602A4D}"/>
                </a:ext>
              </a:extLst>
            </p:cNvPr>
            <p:cNvSpPr txBox="1"/>
            <p:nvPr/>
          </p:nvSpPr>
          <p:spPr>
            <a:xfrm>
              <a:off x="8051591" y="111301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63</a:t>
              </a:r>
            </a:p>
          </p:txBody>
        </p:sp>
        <p:sp>
          <p:nvSpPr>
            <p:cNvPr id="176" name="ZoneTexte 175">
              <a:extLst>
                <a:ext uri="{FF2B5EF4-FFF2-40B4-BE49-F238E27FC236}">
                  <a16:creationId xmlns:a16="http://schemas.microsoft.com/office/drawing/2014/main" id="{5DE7232A-95D7-4DA4-A628-CB236A5CBA3D}"/>
                </a:ext>
              </a:extLst>
            </p:cNvPr>
            <p:cNvSpPr txBox="1"/>
            <p:nvPr/>
          </p:nvSpPr>
          <p:spPr>
            <a:xfrm>
              <a:off x="8996944" y="1784448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64</a:t>
              </a:r>
            </a:p>
          </p:txBody>
        </p:sp>
        <p:sp>
          <p:nvSpPr>
            <p:cNvPr id="177" name="ZoneTexte 176">
              <a:extLst>
                <a:ext uri="{FF2B5EF4-FFF2-40B4-BE49-F238E27FC236}">
                  <a16:creationId xmlns:a16="http://schemas.microsoft.com/office/drawing/2014/main" id="{7D766A31-1BAF-43F7-93FE-42CEF7D86C6C}"/>
                </a:ext>
              </a:extLst>
            </p:cNvPr>
            <p:cNvSpPr txBox="1"/>
            <p:nvPr/>
          </p:nvSpPr>
          <p:spPr>
            <a:xfrm>
              <a:off x="8345137" y="152451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65</a:t>
              </a:r>
            </a:p>
          </p:txBody>
        </p:sp>
        <p:sp>
          <p:nvSpPr>
            <p:cNvPr id="178" name="ZoneTexte 177">
              <a:extLst>
                <a:ext uri="{FF2B5EF4-FFF2-40B4-BE49-F238E27FC236}">
                  <a16:creationId xmlns:a16="http://schemas.microsoft.com/office/drawing/2014/main" id="{260154B5-A0EF-4315-9846-B127CC647198}"/>
                </a:ext>
              </a:extLst>
            </p:cNvPr>
            <p:cNvSpPr txBox="1"/>
            <p:nvPr/>
          </p:nvSpPr>
          <p:spPr>
            <a:xfrm>
              <a:off x="8185077" y="1643048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66</a:t>
              </a:r>
            </a:p>
          </p:txBody>
        </p:sp>
        <p:sp>
          <p:nvSpPr>
            <p:cNvPr id="179" name="ZoneTexte 178">
              <a:extLst>
                <a:ext uri="{FF2B5EF4-FFF2-40B4-BE49-F238E27FC236}">
                  <a16:creationId xmlns:a16="http://schemas.microsoft.com/office/drawing/2014/main" id="{CA289C47-0D97-4629-B293-B467FB301673}"/>
                </a:ext>
              </a:extLst>
            </p:cNvPr>
            <p:cNvSpPr txBox="1"/>
            <p:nvPr/>
          </p:nvSpPr>
          <p:spPr>
            <a:xfrm>
              <a:off x="9177967" y="1862694"/>
              <a:ext cx="2968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>
                <a:defRPr sz="1200" b="1" spc="-100">
                  <a:latin typeface="Avenir Next LT Pro" panose="020B0504020202020204" pitchFamily="34" charset="0"/>
                </a:defRPr>
              </a:lvl1pPr>
            </a:lstStyle>
            <a:p>
              <a:r>
                <a:rPr lang="fr-FR" dirty="0"/>
                <a:t>67</a:t>
              </a:r>
            </a:p>
          </p:txBody>
        </p:sp>
        <p:sp>
          <p:nvSpPr>
            <p:cNvPr id="180" name="ZoneTexte 179">
              <a:extLst>
                <a:ext uri="{FF2B5EF4-FFF2-40B4-BE49-F238E27FC236}">
                  <a16:creationId xmlns:a16="http://schemas.microsoft.com/office/drawing/2014/main" id="{274FE713-0F3C-4DDB-9BE6-41653AB2BCC2}"/>
                </a:ext>
              </a:extLst>
            </p:cNvPr>
            <p:cNvSpPr txBox="1"/>
            <p:nvPr/>
          </p:nvSpPr>
          <p:spPr>
            <a:xfrm>
              <a:off x="8699348" y="239086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68</a:t>
              </a:r>
            </a:p>
          </p:txBody>
        </p:sp>
        <p:sp>
          <p:nvSpPr>
            <p:cNvPr id="181" name="ZoneTexte 180">
              <a:extLst>
                <a:ext uri="{FF2B5EF4-FFF2-40B4-BE49-F238E27FC236}">
                  <a16:creationId xmlns:a16="http://schemas.microsoft.com/office/drawing/2014/main" id="{66CEADBB-3AA6-4BAD-B38E-EE2856B1CBD9}"/>
                </a:ext>
              </a:extLst>
            </p:cNvPr>
            <p:cNvSpPr txBox="1"/>
            <p:nvPr/>
          </p:nvSpPr>
          <p:spPr>
            <a:xfrm>
              <a:off x="8251433" y="2293108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69</a:t>
              </a:r>
            </a:p>
          </p:txBody>
        </p:sp>
        <p:sp>
          <p:nvSpPr>
            <p:cNvPr id="182" name="ZoneTexte 181">
              <a:extLst>
                <a:ext uri="{FF2B5EF4-FFF2-40B4-BE49-F238E27FC236}">
                  <a16:creationId xmlns:a16="http://schemas.microsoft.com/office/drawing/2014/main" id="{D8896E84-2521-4371-AC2B-54EA164179B2}"/>
                </a:ext>
              </a:extLst>
            </p:cNvPr>
            <p:cNvSpPr txBox="1"/>
            <p:nvPr/>
          </p:nvSpPr>
          <p:spPr>
            <a:xfrm>
              <a:off x="9202858" y="262893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70</a:t>
              </a:r>
            </a:p>
          </p:txBody>
        </p:sp>
        <p:sp>
          <p:nvSpPr>
            <p:cNvPr id="183" name="ZoneTexte 182">
              <a:extLst>
                <a:ext uri="{FF2B5EF4-FFF2-40B4-BE49-F238E27FC236}">
                  <a16:creationId xmlns:a16="http://schemas.microsoft.com/office/drawing/2014/main" id="{99ECA7C7-F329-4AFC-A758-732B4A975702}"/>
                </a:ext>
              </a:extLst>
            </p:cNvPr>
            <p:cNvSpPr txBox="1"/>
            <p:nvPr/>
          </p:nvSpPr>
          <p:spPr>
            <a:xfrm>
              <a:off x="9265997" y="231940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71</a:t>
              </a:r>
            </a:p>
          </p:txBody>
        </p:sp>
        <p:sp>
          <p:nvSpPr>
            <p:cNvPr id="184" name="ZoneTexte 183">
              <a:extLst>
                <a:ext uri="{FF2B5EF4-FFF2-40B4-BE49-F238E27FC236}">
                  <a16:creationId xmlns:a16="http://schemas.microsoft.com/office/drawing/2014/main" id="{DBEE09DB-2B7D-486F-AC7F-4DC17A39EEA8}"/>
                </a:ext>
              </a:extLst>
            </p:cNvPr>
            <p:cNvSpPr txBox="1"/>
            <p:nvPr/>
          </p:nvSpPr>
          <p:spPr>
            <a:xfrm>
              <a:off x="5946202" y="147387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74</a:t>
              </a:r>
            </a:p>
          </p:txBody>
        </p:sp>
        <p:sp>
          <p:nvSpPr>
            <p:cNvPr id="185" name="ZoneTexte 184">
              <a:extLst>
                <a:ext uri="{FF2B5EF4-FFF2-40B4-BE49-F238E27FC236}">
                  <a16:creationId xmlns:a16="http://schemas.microsoft.com/office/drawing/2014/main" id="{58D808C2-B92B-4552-BDCB-FDC1C8194578}"/>
                </a:ext>
              </a:extLst>
            </p:cNvPr>
            <p:cNvSpPr txBox="1"/>
            <p:nvPr/>
          </p:nvSpPr>
          <p:spPr>
            <a:xfrm>
              <a:off x="3483102" y="364016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75</a:t>
              </a:r>
            </a:p>
          </p:txBody>
        </p:sp>
        <p:sp>
          <p:nvSpPr>
            <p:cNvPr id="115" name="ZoneTexte 114">
              <a:extLst>
                <a:ext uri="{FF2B5EF4-FFF2-40B4-BE49-F238E27FC236}">
                  <a16:creationId xmlns:a16="http://schemas.microsoft.com/office/drawing/2014/main" id="{509F0EAA-4526-4CC2-9517-7FAAFFFF3E48}"/>
                </a:ext>
              </a:extLst>
            </p:cNvPr>
            <p:cNvSpPr txBox="1"/>
            <p:nvPr/>
          </p:nvSpPr>
          <p:spPr>
            <a:xfrm>
              <a:off x="7756681" y="512262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12</a:t>
              </a:r>
            </a:p>
          </p:txBody>
        </p:sp>
        <p:sp>
          <p:nvSpPr>
            <p:cNvPr id="131" name="ZoneTexte 130">
              <a:extLst>
                <a:ext uri="{FF2B5EF4-FFF2-40B4-BE49-F238E27FC236}">
                  <a16:creationId xmlns:a16="http://schemas.microsoft.com/office/drawing/2014/main" id="{BD5B7629-5D7B-4743-ABA6-9E0340B3B417}"/>
                </a:ext>
              </a:extLst>
            </p:cNvPr>
            <p:cNvSpPr txBox="1"/>
            <p:nvPr/>
          </p:nvSpPr>
          <p:spPr>
            <a:xfrm>
              <a:off x="3270109" y="546759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23</a:t>
              </a:r>
            </a:p>
          </p:txBody>
        </p:sp>
      </p:grpSp>
      <p:sp>
        <p:nvSpPr>
          <p:cNvPr id="235" name="Forme libre 234"/>
          <p:cNvSpPr/>
          <p:nvPr/>
        </p:nvSpPr>
        <p:spPr>
          <a:xfrm>
            <a:off x="2965450" y="4734983"/>
            <a:ext cx="2023533" cy="1011767"/>
          </a:xfrm>
          <a:custGeom>
            <a:avLst/>
            <a:gdLst>
              <a:gd name="connsiteX0" fmla="*/ 2023533 w 2023533"/>
              <a:gd name="connsiteY0" fmla="*/ 71967 h 1011767"/>
              <a:gd name="connsiteX1" fmla="*/ 1938867 w 2023533"/>
              <a:gd name="connsiteY1" fmla="*/ 0 h 1011767"/>
              <a:gd name="connsiteX2" fmla="*/ 1551517 w 2023533"/>
              <a:gd name="connsiteY2" fmla="*/ 751417 h 1011767"/>
              <a:gd name="connsiteX3" fmla="*/ 359833 w 2023533"/>
              <a:gd name="connsiteY3" fmla="*/ 916517 h 1011767"/>
              <a:gd name="connsiteX4" fmla="*/ 139700 w 2023533"/>
              <a:gd name="connsiteY4" fmla="*/ 903817 h 1011767"/>
              <a:gd name="connsiteX5" fmla="*/ 370417 w 2023533"/>
              <a:gd name="connsiteY5" fmla="*/ 463550 h 1011767"/>
              <a:gd name="connsiteX6" fmla="*/ 296333 w 2023533"/>
              <a:gd name="connsiteY6" fmla="*/ 423334 h 1011767"/>
              <a:gd name="connsiteX7" fmla="*/ 224367 w 2023533"/>
              <a:gd name="connsiteY7" fmla="*/ 431800 h 1011767"/>
              <a:gd name="connsiteX8" fmla="*/ 182033 w 2023533"/>
              <a:gd name="connsiteY8" fmla="*/ 505884 h 1011767"/>
              <a:gd name="connsiteX9" fmla="*/ 4233 w 2023533"/>
              <a:gd name="connsiteY9" fmla="*/ 889000 h 1011767"/>
              <a:gd name="connsiteX10" fmla="*/ 0 w 2023533"/>
              <a:gd name="connsiteY10" fmla="*/ 967317 h 1011767"/>
              <a:gd name="connsiteX11" fmla="*/ 44450 w 2023533"/>
              <a:gd name="connsiteY11" fmla="*/ 994834 h 1011767"/>
              <a:gd name="connsiteX12" fmla="*/ 61383 w 2023533"/>
              <a:gd name="connsiteY12" fmla="*/ 1011767 h 1011767"/>
              <a:gd name="connsiteX13" fmla="*/ 1697567 w 2023533"/>
              <a:gd name="connsiteY13" fmla="*/ 880534 h 1011767"/>
              <a:gd name="connsiteX14" fmla="*/ 1837267 w 2023533"/>
              <a:gd name="connsiteY14" fmla="*/ 503767 h 1011767"/>
              <a:gd name="connsiteX15" fmla="*/ 1883833 w 2023533"/>
              <a:gd name="connsiteY15" fmla="*/ 359834 h 1011767"/>
              <a:gd name="connsiteX16" fmla="*/ 1983317 w 2023533"/>
              <a:gd name="connsiteY16" fmla="*/ 135467 h 1011767"/>
              <a:gd name="connsiteX17" fmla="*/ 2023533 w 2023533"/>
              <a:gd name="connsiteY17" fmla="*/ 71967 h 101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23533" h="1011767">
                <a:moveTo>
                  <a:pt x="2023533" y="71967"/>
                </a:moveTo>
                <a:lnTo>
                  <a:pt x="1938867" y="0"/>
                </a:lnTo>
                <a:lnTo>
                  <a:pt x="1551517" y="751417"/>
                </a:lnTo>
                <a:lnTo>
                  <a:pt x="359833" y="916517"/>
                </a:lnTo>
                <a:lnTo>
                  <a:pt x="139700" y="903817"/>
                </a:lnTo>
                <a:lnTo>
                  <a:pt x="370417" y="463550"/>
                </a:lnTo>
                <a:lnTo>
                  <a:pt x="296333" y="423334"/>
                </a:lnTo>
                <a:lnTo>
                  <a:pt x="224367" y="431800"/>
                </a:lnTo>
                <a:lnTo>
                  <a:pt x="182033" y="505884"/>
                </a:lnTo>
                <a:lnTo>
                  <a:pt x="4233" y="889000"/>
                </a:lnTo>
                <a:lnTo>
                  <a:pt x="0" y="967317"/>
                </a:lnTo>
                <a:lnTo>
                  <a:pt x="44450" y="994834"/>
                </a:lnTo>
                <a:lnTo>
                  <a:pt x="61383" y="1011767"/>
                </a:lnTo>
                <a:lnTo>
                  <a:pt x="1697567" y="880534"/>
                </a:lnTo>
                <a:lnTo>
                  <a:pt x="1837267" y="503767"/>
                </a:lnTo>
                <a:lnTo>
                  <a:pt x="1883833" y="359834"/>
                </a:lnTo>
                <a:lnTo>
                  <a:pt x="1983317" y="135467"/>
                </a:lnTo>
                <a:lnTo>
                  <a:pt x="2023533" y="7196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95" name="Groupe 194">
            <a:extLst>
              <a:ext uri="{FF2B5EF4-FFF2-40B4-BE49-F238E27FC236}">
                <a16:creationId xmlns:a16="http://schemas.microsoft.com/office/drawing/2014/main" id="{1E8FA916-6132-4F15-B623-B5E627FE9BFA}"/>
              </a:ext>
            </a:extLst>
          </p:cNvPr>
          <p:cNvGrpSpPr/>
          <p:nvPr/>
        </p:nvGrpSpPr>
        <p:grpSpPr>
          <a:xfrm>
            <a:off x="9542568" y="808885"/>
            <a:ext cx="2401097" cy="2601547"/>
            <a:chOff x="9750235" y="731818"/>
            <a:chExt cx="2401097" cy="2601547"/>
          </a:xfrm>
        </p:grpSpPr>
        <p:sp>
          <p:nvSpPr>
            <p:cNvPr id="196" name="ZoneTexte 195">
              <a:extLst>
                <a:ext uri="{FF2B5EF4-FFF2-40B4-BE49-F238E27FC236}">
                  <a16:creationId xmlns:a16="http://schemas.microsoft.com/office/drawing/2014/main" id="{5E2460E4-E9AD-4DAC-BE07-F8043FD4F8EE}"/>
                </a:ext>
              </a:extLst>
            </p:cNvPr>
            <p:cNvSpPr txBox="1"/>
            <p:nvPr/>
          </p:nvSpPr>
          <p:spPr>
            <a:xfrm>
              <a:off x="9750235" y="901930"/>
              <a:ext cx="2401097" cy="243143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1"/>
              <a:endParaRPr lang="fr-FR" sz="1600" dirty="0"/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1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2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3</a:t>
              </a:r>
            </a:p>
            <a:p>
              <a:pPr lvl="1"/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Arbres</a:t>
              </a:r>
            </a:p>
            <a:p>
              <a:pPr lvl="1"/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Patio</a:t>
              </a:r>
            </a:p>
            <a:p>
              <a:pPr lvl="1"/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Toiture végétalisée</a:t>
              </a:r>
            </a:p>
          </p:txBody>
        </p:sp>
        <p:sp>
          <p:nvSpPr>
            <p:cNvPr id="197" name="Titre 1">
              <a:extLst>
                <a:ext uri="{FF2B5EF4-FFF2-40B4-BE49-F238E27FC236}">
                  <a16:creationId xmlns:a16="http://schemas.microsoft.com/office/drawing/2014/main" id="{936F0695-86C2-4F22-9F36-C2ED2A57EBF9}"/>
                </a:ext>
              </a:extLst>
            </p:cNvPr>
            <p:cNvSpPr txBox="1">
              <a:spLocks/>
            </p:cNvSpPr>
            <p:nvPr/>
          </p:nvSpPr>
          <p:spPr>
            <a:xfrm>
              <a:off x="10345805" y="731818"/>
              <a:ext cx="1141361" cy="373452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1996" b="1" kern="1200" baseline="0">
                  <a:solidFill>
                    <a:schemeClr val="tx1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fr-FR" sz="1600" dirty="0">
                  <a:latin typeface="Avenir Next LT Pro" panose="020B0504020202020204" pitchFamily="34" charset="0"/>
                </a:rPr>
                <a:t>Légende</a:t>
              </a: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703CF36E-D2DD-4D98-909B-DC1D6B03F3ED}"/>
                </a:ext>
              </a:extLst>
            </p:cNvPr>
            <p:cNvSpPr/>
            <p:nvPr/>
          </p:nvSpPr>
          <p:spPr>
            <a:xfrm>
              <a:off x="9840376" y="1237165"/>
              <a:ext cx="381709" cy="165561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7221FED1-B1D9-4317-8409-6810E0565CB7}"/>
                </a:ext>
              </a:extLst>
            </p:cNvPr>
            <p:cNvSpPr/>
            <p:nvPr/>
          </p:nvSpPr>
          <p:spPr>
            <a:xfrm>
              <a:off x="9837538" y="1597415"/>
              <a:ext cx="381709" cy="165561"/>
            </a:xfrm>
            <a:prstGeom prst="rect">
              <a:avLst/>
            </a:prstGeom>
            <a:solidFill>
              <a:srgbClr val="FFF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AA1BCF61-7819-4E36-A1C4-7E940B9ED062}"/>
                </a:ext>
              </a:extLst>
            </p:cNvPr>
            <p:cNvSpPr/>
            <p:nvPr/>
          </p:nvSpPr>
          <p:spPr>
            <a:xfrm>
              <a:off x="9840376" y="1954904"/>
              <a:ext cx="381709" cy="165561"/>
            </a:xfrm>
            <a:prstGeom prst="rect">
              <a:avLst/>
            </a:prstGeom>
            <a:solidFill>
              <a:srgbClr val="FCDA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0" name="Rectangle 189">
            <a:extLst>
              <a:ext uri="{FF2B5EF4-FFF2-40B4-BE49-F238E27FC236}">
                <a16:creationId xmlns:a16="http://schemas.microsoft.com/office/drawing/2014/main" id="{3DBDC343-7CC0-43A4-8C0E-62F909D3C42E}"/>
              </a:ext>
            </a:extLst>
          </p:cNvPr>
          <p:cNvSpPr/>
          <p:nvPr/>
        </p:nvSpPr>
        <p:spPr>
          <a:xfrm>
            <a:off x="9637587" y="2396421"/>
            <a:ext cx="381709" cy="165561"/>
          </a:xfrm>
          <a:prstGeom prst="rect">
            <a:avLst/>
          </a:prstGeom>
          <a:solidFill>
            <a:srgbClr val="EF9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5" name="ZoneTexte 144">
            <a:extLst>
              <a:ext uri="{FF2B5EF4-FFF2-40B4-BE49-F238E27FC236}">
                <a16:creationId xmlns:a16="http://schemas.microsoft.com/office/drawing/2014/main" id="{58EC38AD-446E-4420-8F35-2502DE761F4B}"/>
              </a:ext>
            </a:extLst>
          </p:cNvPr>
          <p:cNvSpPr txBox="1"/>
          <p:nvPr/>
        </p:nvSpPr>
        <p:spPr>
          <a:xfrm>
            <a:off x="6127846" y="1904417"/>
            <a:ext cx="383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76</a:t>
            </a: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C9C4F9CB-92AB-4A52-9525-312AE870FBC7}"/>
              </a:ext>
            </a:extLst>
          </p:cNvPr>
          <p:cNvSpPr/>
          <p:nvPr/>
        </p:nvSpPr>
        <p:spPr>
          <a:xfrm>
            <a:off x="9624275" y="2772411"/>
            <a:ext cx="381709" cy="165561"/>
          </a:xfrm>
          <a:prstGeom prst="rect">
            <a:avLst/>
          </a:prstGeom>
          <a:pattFill prst="lgCheck">
            <a:fgClr>
              <a:srgbClr val="B17E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00CD4541-4889-49B3-BEF0-85E0F23A296D}"/>
              </a:ext>
            </a:extLst>
          </p:cNvPr>
          <p:cNvSpPr/>
          <p:nvPr/>
        </p:nvSpPr>
        <p:spPr>
          <a:xfrm>
            <a:off x="9624275" y="3147232"/>
            <a:ext cx="381709" cy="165561"/>
          </a:xfrm>
          <a:prstGeom prst="rect">
            <a:avLst/>
          </a:prstGeom>
          <a:pattFill prst="zigZ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6" name="Forme libre : forme 185">
            <a:extLst>
              <a:ext uri="{FF2B5EF4-FFF2-40B4-BE49-F238E27FC236}">
                <a16:creationId xmlns:a16="http://schemas.microsoft.com/office/drawing/2014/main" id="{E15FD0C1-6FE0-4B8B-913A-F49BEC1C4FCE}"/>
              </a:ext>
            </a:extLst>
          </p:cNvPr>
          <p:cNvSpPr/>
          <p:nvPr/>
        </p:nvSpPr>
        <p:spPr>
          <a:xfrm>
            <a:off x="3576638" y="4067175"/>
            <a:ext cx="166687" cy="157163"/>
          </a:xfrm>
          <a:custGeom>
            <a:avLst/>
            <a:gdLst>
              <a:gd name="connsiteX0" fmla="*/ 166687 w 166687"/>
              <a:gd name="connsiteY0" fmla="*/ 90488 h 157163"/>
              <a:gd name="connsiteX1" fmla="*/ 133350 w 166687"/>
              <a:gd name="connsiteY1" fmla="*/ 157163 h 157163"/>
              <a:gd name="connsiteX2" fmla="*/ 0 w 166687"/>
              <a:gd name="connsiteY2" fmla="*/ 128588 h 157163"/>
              <a:gd name="connsiteX3" fmla="*/ 61912 w 166687"/>
              <a:gd name="connsiteY3" fmla="*/ 0 h 157163"/>
              <a:gd name="connsiteX4" fmla="*/ 166687 w 166687"/>
              <a:gd name="connsiteY4" fmla="*/ 90488 h 15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687" h="157163">
                <a:moveTo>
                  <a:pt x="166687" y="90488"/>
                </a:moveTo>
                <a:lnTo>
                  <a:pt x="133350" y="157163"/>
                </a:lnTo>
                <a:lnTo>
                  <a:pt x="0" y="128588"/>
                </a:lnTo>
                <a:lnTo>
                  <a:pt x="61912" y="0"/>
                </a:lnTo>
                <a:lnTo>
                  <a:pt x="166687" y="90488"/>
                </a:lnTo>
                <a:close/>
              </a:path>
            </a:pathLst>
          </a:custGeom>
          <a:pattFill prst="lgCheck">
            <a:fgClr>
              <a:srgbClr val="B17E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7" name="Forme libre : forme 186">
            <a:extLst>
              <a:ext uri="{FF2B5EF4-FFF2-40B4-BE49-F238E27FC236}">
                <a16:creationId xmlns:a16="http://schemas.microsoft.com/office/drawing/2014/main" id="{AC062ED2-CFA7-4F70-89A7-3E0A8938C54E}"/>
              </a:ext>
            </a:extLst>
          </p:cNvPr>
          <p:cNvSpPr/>
          <p:nvPr/>
        </p:nvSpPr>
        <p:spPr>
          <a:xfrm>
            <a:off x="3695700" y="4140200"/>
            <a:ext cx="241300" cy="165100"/>
          </a:xfrm>
          <a:custGeom>
            <a:avLst/>
            <a:gdLst>
              <a:gd name="connsiteX0" fmla="*/ 63500 w 241300"/>
              <a:gd name="connsiteY0" fmla="*/ 0 h 165100"/>
              <a:gd name="connsiteX1" fmla="*/ 19050 w 241300"/>
              <a:gd name="connsiteY1" fmla="*/ 76200 h 165100"/>
              <a:gd name="connsiteX2" fmla="*/ 0 w 241300"/>
              <a:gd name="connsiteY2" fmla="*/ 95250 h 165100"/>
              <a:gd name="connsiteX3" fmla="*/ 184150 w 241300"/>
              <a:gd name="connsiteY3" fmla="*/ 165100 h 165100"/>
              <a:gd name="connsiteX4" fmla="*/ 241300 w 241300"/>
              <a:gd name="connsiteY4" fmla="*/ 82550 h 165100"/>
              <a:gd name="connsiteX5" fmla="*/ 63500 w 241300"/>
              <a:gd name="connsiteY5" fmla="*/ 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1300" h="165100">
                <a:moveTo>
                  <a:pt x="63500" y="0"/>
                </a:moveTo>
                <a:lnTo>
                  <a:pt x="19050" y="76200"/>
                </a:lnTo>
                <a:lnTo>
                  <a:pt x="0" y="95250"/>
                </a:lnTo>
                <a:lnTo>
                  <a:pt x="184150" y="165100"/>
                </a:lnTo>
                <a:lnTo>
                  <a:pt x="241300" y="82550"/>
                </a:lnTo>
                <a:lnTo>
                  <a:pt x="63500" y="0"/>
                </a:lnTo>
                <a:close/>
              </a:path>
            </a:pathLst>
          </a:custGeom>
          <a:pattFill prst="zigZ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8" name="Forme libre : forme 187">
            <a:extLst>
              <a:ext uri="{FF2B5EF4-FFF2-40B4-BE49-F238E27FC236}">
                <a16:creationId xmlns:a16="http://schemas.microsoft.com/office/drawing/2014/main" id="{19FD36ED-5AD3-4988-A2D2-B20E48B20F34}"/>
              </a:ext>
            </a:extLst>
          </p:cNvPr>
          <p:cNvSpPr/>
          <p:nvPr/>
        </p:nvSpPr>
        <p:spPr>
          <a:xfrm>
            <a:off x="3956050" y="4248150"/>
            <a:ext cx="203200" cy="190500"/>
          </a:xfrm>
          <a:custGeom>
            <a:avLst/>
            <a:gdLst>
              <a:gd name="connsiteX0" fmla="*/ 38100 w 203200"/>
              <a:gd name="connsiteY0" fmla="*/ 0 h 190500"/>
              <a:gd name="connsiteX1" fmla="*/ 0 w 203200"/>
              <a:gd name="connsiteY1" fmla="*/ 88900 h 190500"/>
              <a:gd name="connsiteX2" fmla="*/ 0 w 203200"/>
              <a:gd name="connsiteY2" fmla="*/ 95250 h 190500"/>
              <a:gd name="connsiteX3" fmla="*/ 146050 w 203200"/>
              <a:gd name="connsiteY3" fmla="*/ 171450 h 190500"/>
              <a:gd name="connsiteX4" fmla="*/ 158750 w 203200"/>
              <a:gd name="connsiteY4" fmla="*/ 190500 h 190500"/>
              <a:gd name="connsiteX5" fmla="*/ 203200 w 203200"/>
              <a:gd name="connsiteY5" fmla="*/ 88900 h 190500"/>
              <a:gd name="connsiteX6" fmla="*/ 38100 w 203200"/>
              <a:gd name="connsiteY6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200" h="190500">
                <a:moveTo>
                  <a:pt x="38100" y="0"/>
                </a:moveTo>
                <a:lnTo>
                  <a:pt x="0" y="88900"/>
                </a:lnTo>
                <a:lnTo>
                  <a:pt x="0" y="95250"/>
                </a:lnTo>
                <a:lnTo>
                  <a:pt x="146050" y="171450"/>
                </a:lnTo>
                <a:lnTo>
                  <a:pt x="158750" y="190500"/>
                </a:lnTo>
                <a:lnTo>
                  <a:pt x="203200" y="88900"/>
                </a:lnTo>
                <a:lnTo>
                  <a:pt x="38100" y="0"/>
                </a:lnTo>
                <a:close/>
              </a:path>
            </a:pathLst>
          </a:custGeom>
          <a:pattFill prst="zigZ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9" name="Forme libre : forme 188">
            <a:extLst>
              <a:ext uri="{FF2B5EF4-FFF2-40B4-BE49-F238E27FC236}">
                <a16:creationId xmlns:a16="http://schemas.microsoft.com/office/drawing/2014/main" id="{DF032C4C-A1BA-4394-8481-9999D2C9BE9B}"/>
              </a:ext>
            </a:extLst>
          </p:cNvPr>
          <p:cNvSpPr/>
          <p:nvPr/>
        </p:nvSpPr>
        <p:spPr>
          <a:xfrm>
            <a:off x="5772150" y="3644900"/>
            <a:ext cx="958850" cy="622300"/>
          </a:xfrm>
          <a:custGeom>
            <a:avLst/>
            <a:gdLst>
              <a:gd name="connsiteX0" fmla="*/ 209550 w 958850"/>
              <a:gd name="connsiteY0" fmla="*/ 0 h 622300"/>
              <a:gd name="connsiteX1" fmla="*/ 0 w 958850"/>
              <a:gd name="connsiteY1" fmla="*/ 393700 h 622300"/>
              <a:gd name="connsiteX2" fmla="*/ 25400 w 958850"/>
              <a:gd name="connsiteY2" fmla="*/ 463550 h 622300"/>
              <a:gd name="connsiteX3" fmla="*/ 393700 w 958850"/>
              <a:gd name="connsiteY3" fmla="*/ 622300 h 622300"/>
              <a:gd name="connsiteX4" fmla="*/ 565150 w 958850"/>
              <a:gd name="connsiteY4" fmla="*/ 323850 h 622300"/>
              <a:gd name="connsiteX5" fmla="*/ 920750 w 958850"/>
              <a:gd name="connsiteY5" fmla="*/ 508000 h 622300"/>
              <a:gd name="connsiteX6" fmla="*/ 958850 w 958850"/>
              <a:gd name="connsiteY6" fmla="*/ 438150 h 622300"/>
              <a:gd name="connsiteX7" fmla="*/ 698500 w 958850"/>
              <a:gd name="connsiteY7" fmla="*/ 304800 h 622300"/>
              <a:gd name="connsiteX8" fmla="*/ 711200 w 958850"/>
              <a:gd name="connsiteY8" fmla="*/ 222250 h 622300"/>
              <a:gd name="connsiteX9" fmla="*/ 209550 w 958850"/>
              <a:gd name="connsiteY9" fmla="*/ 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8850" h="622300">
                <a:moveTo>
                  <a:pt x="209550" y="0"/>
                </a:moveTo>
                <a:lnTo>
                  <a:pt x="0" y="393700"/>
                </a:lnTo>
                <a:lnTo>
                  <a:pt x="25400" y="463550"/>
                </a:lnTo>
                <a:lnTo>
                  <a:pt x="393700" y="622300"/>
                </a:lnTo>
                <a:lnTo>
                  <a:pt x="565150" y="323850"/>
                </a:lnTo>
                <a:lnTo>
                  <a:pt x="920750" y="508000"/>
                </a:lnTo>
                <a:lnTo>
                  <a:pt x="958850" y="438150"/>
                </a:lnTo>
                <a:lnTo>
                  <a:pt x="698500" y="304800"/>
                </a:lnTo>
                <a:lnTo>
                  <a:pt x="711200" y="222250"/>
                </a:lnTo>
                <a:lnTo>
                  <a:pt x="209550" y="0"/>
                </a:lnTo>
                <a:close/>
              </a:path>
            </a:pathLst>
          </a:custGeom>
          <a:pattFill prst="zigZ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2" name="Forme libre : forme 191">
            <a:extLst>
              <a:ext uri="{FF2B5EF4-FFF2-40B4-BE49-F238E27FC236}">
                <a16:creationId xmlns:a16="http://schemas.microsoft.com/office/drawing/2014/main" id="{7DC12EED-73AE-48ED-9836-ED7A5A751B8D}"/>
              </a:ext>
            </a:extLst>
          </p:cNvPr>
          <p:cNvSpPr/>
          <p:nvPr/>
        </p:nvSpPr>
        <p:spPr>
          <a:xfrm>
            <a:off x="5569527" y="4166755"/>
            <a:ext cx="571500" cy="519545"/>
          </a:xfrm>
          <a:custGeom>
            <a:avLst/>
            <a:gdLst>
              <a:gd name="connsiteX0" fmla="*/ 142009 w 571500"/>
              <a:gd name="connsiteY0" fmla="*/ 0 h 519545"/>
              <a:gd name="connsiteX1" fmla="*/ 0 w 571500"/>
              <a:gd name="connsiteY1" fmla="*/ 304800 h 519545"/>
              <a:gd name="connsiteX2" fmla="*/ 426028 w 571500"/>
              <a:gd name="connsiteY2" fmla="*/ 519545 h 519545"/>
              <a:gd name="connsiteX3" fmla="*/ 571500 w 571500"/>
              <a:gd name="connsiteY3" fmla="*/ 235527 h 519545"/>
              <a:gd name="connsiteX4" fmla="*/ 536864 w 571500"/>
              <a:gd name="connsiteY4" fmla="*/ 211281 h 519545"/>
              <a:gd name="connsiteX5" fmla="*/ 561109 w 571500"/>
              <a:gd name="connsiteY5" fmla="*/ 176645 h 519545"/>
              <a:gd name="connsiteX6" fmla="*/ 142009 w 571500"/>
              <a:gd name="connsiteY6" fmla="*/ 0 h 51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500" h="519545">
                <a:moveTo>
                  <a:pt x="142009" y="0"/>
                </a:moveTo>
                <a:lnTo>
                  <a:pt x="0" y="304800"/>
                </a:lnTo>
                <a:lnTo>
                  <a:pt x="426028" y="519545"/>
                </a:lnTo>
                <a:lnTo>
                  <a:pt x="571500" y="235527"/>
                </a:lnTo>
                <a:lnTo>
                  <a:pt x="536864" y="211281"/>
                </a:lnTo>
                <a:lnTo>
                  <a:pt x="561109" y="176645"/>
                </a:lnTo>
                <a:lnTo>
                  <a:pt x="142009" y="0"/>
                </a:lnTo>
                <a:close/>
              </a:path>
            </a:pathLst>
          </a:custGeom>
          <a:pattFill prst="zigZ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3" name="Forme libre : forme 33">
            <a:extLst>
              <a:ext uri="{FF2B5EF4-FFF2-40B4-BE49-F238E27FC236}">
                <a16:creationId xmlns:a16="http://schemas.microsoft.com/office/drawing/2014/main" id="{B2D5EE93-82F5-4BDD-8534-0D4BBED7A5DE}"/>
              </a:ext>
            </a:extLst>
          </p:cNvPr>
          <p:cNvSpPr/>
          <p:nvPr/>
        </p:nvSpPr>
        <p:spPr>
          <a:xfrm rot="14446770">
            <a:off x="6429018" y="2026501"/>
            <a:ext cx="88774" cy="99688"/>
          </a:xfrm>
          <a:custGeom>
            <a:avLst/>
            <a:gdLst>
              <a:gd name="connsiteX0" fmla="*/ 76732 w 166254"/>
              <a:gd name="connsiteY0" fmla="*/ 0 h 227002"/>
              <a:gd name="connsiteX1" fmla="*/ 166254 w 166254"/>
              <a:gd name="connsiteY1" fmla="*/ 41564 h 227002"/>
              <a:gd name="connsiteX2" fmla="*/ 73535 w 166254"/>
              <a:gd name="connsiteY2" fmla="*/ 227002 h 227002"/>
              <a:gd name="connsiteX3" fmla="*/ 0 w 166254"/>
              <a:gd name="connsiteY3" fmla="*/ 182241 h 227002"/>
              <a:gd name="connsiteX4" fmla="*/ 76732 w 166254"/>
              <a:gd name="connsiteY4" fmla="*/ 0 h 227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254" h="227002">
                <a:moveTo>
                  <a:pt x="76732" y="0"/>
                </a:moveTo>
                <a:lnTo>
                  <a:pt x="166254" y="41564"/>
                </a:lnTo>
                <a:lnTo>
                  <a:pt x="73535" y="227002"/>
                </a:lnTo>
                <a:lnTo>
                  <a:pt x="0" y="182241"/>
                </a:lnTo>
                <a:lnTo>
                  <a:pt x="76732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4" name="Forme libre : forme 33">
            <a:extLst>
              <a:ext uri="{FF2B5EF4-FFF2-40B4-BE49-F238E27FC236}">
                <a16:creationId xmlns:a16="http://schemas.microsoft.com/office/drawing/2014/main" id="{B2D5EE93-82F5-4BDD-8534-0D4BBED7A5DE}"/>
              </a:ext>
            </a:extLst>
          </p:cNvPr>
          <p:cNvSpPr/>
          <p:nvPr/>
        </p:nvSpPr>
        <p:spPr>
          <a:xfrm rot="14446770">
            <a:off x="6130087" y="2057364"/>
            <a:ext cx="88774" cy="99688"/>
          </a:xfrm>
          <a:custGeom>
            <a:avLst/>
            <a:gdLst>
              <a:gd name="connsiteX0" fmla="*/ 76732 w 166254"/>
              <a:gd name="connsiteY0" fmla="*/ 0 h 227002"/>
              <a:gd name="connsiteX1" fmla="*/ 166254 w 166254"/>
              <a:gd name="connsiteY1" fmla="*/ 41564 h 227002"/>
              <a:gd name="connsiteX2" fmla="*/ 73535 w 166254"/>
              <a:gd name="connsiteY2" fmla="*/ 227002 h 227002"/>
              <a:gd name="connsiteX3" fmla="*/ 0 w 166254"/>
              <a:gd name="connsiteY3" fmla="*/ 182241 h 227002"/>
              <a:gd name="connsiteX4" fmla="*/ 76732 w 166254"/>
              <a:gd name="connsiteY4" fmla="*/ 0 h 227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254" h="227002">
                <a:moveTo>
                  <a:pt x="76732" y="0"/>
                </a:moveTo>
                <a:lnTo>
                  <a:pt x="166254" y="41564"/>
                </a:lnTo>
                <a:lnTo>
                  <a:pt x="73535" y="227002"/>
                </a:lnTo>
                <a:lnTo>
                  <a:pt x="0" y="182241"/>
                </a:lnTo>
                <a:lnTo>
                  <a:pt x="76732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5" name="Forme libre : forme 33">
            <a:extLst>
              <a:ext uri="{FF2B5EF4-FFF2-40B4-BE49-F238E27FC236}">
                <a16:creationId xmlns:a16="http://schemas.microsoft.com/office/drawing/2014/main" id="{B2D5EE93-82F5-4BDD-8534-0D4BBED7A5DE}"/>
              </a:ext>
            </a:extLst>
          </p:cNvPr>
          <p:cNvSpPr/>
          <p:nvPr/>
        </p:nvSpPr>
        <p:spPr>
          <a:xfrm rot="19349183">
            <a:off x="5970027" y="1975894"/>
            <a:ext cx="88774" cy="99688"/>
          </a:xfrm>
          <a:custGeom>
            <a:avLst/>
            <a:gdLst>
              <a:gd name="connsiteX0" fmla="*/ 76732 w 166254"/>
              <a:gd name="connsiteY0" fmla="*/ 0 h 227002"/>
              <a:gd name="connsiteX1" fmla="*/ 166254 w 166254"/>
              <a:gd name="connsiteY1" fmla="*/ 41564 h 227002"/>
              <a:gd name="connsiteX2" fmla="*/ 73535 w 166254"/>
              <a:gd name="connsiteY2" fmla="*/ 227002 h 227002"/>
              <a:gd name="connsiteX3" fmla="*/ 0 w 166254"/>
              <a:gd name="connsiteY3" fmla="*/ 182241 h 227002"/>
              <a:gd name="connsiteX4" fmla="*/ 76732 w 166254"/>
              <a:gd name="connsiteY4" fmla="*/ 0 h 227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254" h="227002">
                <a:moveTo>
                  <a:pt x="76732" y="0"/>
                </a:moveTo>
                <a:lnTo>
                  <a:pt x="166254" y="41564"/>
                </a:lnTo>
                <a:lnTo>
                  <a:pt x="73535" y="227002"/>
                </a:lnTo>
                <a:lnTo>
                  <a:pt x="0" y="182241"/>
                </a:lnTo>
                <a:lnTo>
                  <a:pt x="76732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6" name="Forme libre : forme 33">
            <a:extLst>
              <a:ext uri="{FF2B5EF4-FFF2-40B4-BE49-F238E27FC236}">
                <a16:creationId xmlns:a16="http://schemas.microsoft.com/office/drawing/2014/main" id="{B2D5EE93-82F5-4BDD-8534-0D4BBED7A5DE}"/>
              </a:ext>
            </a:extLst>
          </p:cNvPr>
          <p:cNvSpPr/>
          <p:nvPr/>
        </p:nvSpPr>
        <p:spPr>
          <a:xfrm rot="19349183">
            <a:off x="5951533" y="1842474"/>
            <a:ext cx="88774" cy="99688"/>
          </a:xfrm>
          <a:custGeom>
            <a:avLst/>
            <a:gdLst>
              <a:gd name="connsiteX0" fmla="*/ 76732 w 166254"/>
              <a:gd name="connsiteY0" fmla="*/ 0 h 227002"/>
              <a:gd name="connsiteX1" fmla="*/ 166254 w 166254"/>
              <a:gd name="connsiteY1" fmla="*/ 41564 h 227002"/>
              <a:gd name="connsiteX2" fmla="*/ 73535 w 166254"/>
              <a:gd name="connsiteY2" fmla="*/ 227002 h 227002"/>
              <a:gd name="connsiteX3" fmla="*/ 0 w 166254"/>
              <a:gd name="connsiteY3" fmla="*/ 182241 h 227002"/>
              <a:gd name="connsiteX4" fmla="*/ 76732 w 166254"/>
              <a:gd name="connsiteY4" fmla="*/ 0 h 227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254" h="227002">
                <a:moveTo>
                  <a:pt x="76732" y="0"/>
                </a:moveTo>
                <a:lnTo>
                  <a:pt x="166254" y="41564"/>
                </a:lnTo>
                <a:lnTo>
                  <a:pt x="73535" y="227002"/>
                </a:lnTo>
                <a:lnTo>
                  <a:pt x="0" y="182241"/>
                </a:lnTo>
                <a:lnTo>
                  <a:pt x="76732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7" name="Forme libre : forme 33">
            <a:extLst>
              <a:ext uri="{FF2B5EF4-FFF2-40B4-BE49-F238E27FC236}">
                <a16:creationId xmlns:a16="http://schemas.microsoft.com/office/drawing/2014/main" id="{B2D5EE93-82F5-4BDD-8534-0D4BBED7A5DE}"/>
              </a:ext>
            </a:extLst>
          </p:cNvPr>
          <p:cNvSpPr/>
          <p:nvPr/>
        </p:nvSpPr>
        <p:spPr>
          <a:xfrm rot="19349183">
            <a:off x="5942367" y="1707046"/>
            <a:ext cx="88774" cy="99688"/>
          </a:xfrm>
          <a:custGeom>
            <a:avLst/>
            <a:gdLst>
              <a:gd name="connsiteX0" fmla="*/ 76732 w 166254"/>
              <a:gd name="connsiteY0" fmla="*/ 0 h 227002"/>
              <a:gd name="connsiteX1" fmla="*/ 166254 w 166254"/>
              <a:gd name="connsiteY1" fmla="*/ 41564 h 227002"/>
              <a:gd name="connsiteX2" fmla="*/ 73535 w 166254"/>
              <a:gd name="connsiteY2" fmla="*/ 227002 h 227002"/>
              <a:gd name="connsiteX3" fmla="*/ 0 w 166254"/>
              <a:gd name="connsiteY3" fmla="*/ 182241 h 227002"/>
              <a:gd name="connsiteX4" fmla="*/ 76732 w 166254"/>
              <a:gd name="connsiteY4" fmla="*/ 0 h 227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254" h="227002">
                <a:moveTo>
                  <a:pt x="76732" y="0"/>
                </a:moveTo>
                <a:lnTo>
                  <a:pt x="166254" y="41564"/>
                </a:lnTo>
                <a:lnTo>
                  <a:pt x="73535" y="227002"/>
                </a:lnTo>
                <a:lnTo>
                  <a:pt x="0" y="182241"/>
                </a:lnTo>
                <a:lnTo>
                  <a:pt x="76732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" name="Forme libre : forme 33">
            <a:extLst>
              <a:ext uri="{FF2B5EF4-FFF2-40B4-BE49-F238E27FC236}">
                <a16:creationId xmlns:a16="http://schemas.microsoft.com/office/drawing/2014/main" id="{B2D5EE93-82F5-4BDD-8534-0D4BBED7A5DE}"/>
              </a:ext>
            </a:extLst>
          </p:cNvPr>
          <p:cNvSpPr/>
          <p:nvPr/>
        </p:nvSpPr>
        <p:spPr>
          <a:xfrm rot="19349183">
            <a:off x="5925882" y="1582288"/>
            <a:ext cx="88774" cy="99688"/>
          </a:xfrm>
          <a:custGeom>
            <a:avLst/>
            <a:gdLst>
              <a:gd name="connsiteX0" fmla="*/ 76732 w 166254"/>
              <a:gd name="connsiteY0" fmla="*/ 0 h 227002"/>
              <a:gd name="connsiteX1" fmla="*/ 166254 w 166254"/>
              <a:gd name="connsiteY1" fmla="*/ 41564 h 227002"/>
              <a:gd name="connsiteX2" fmla="*/ 73535 w 166254"/>
              <a:gd name="connsiteY2" fmla="*/ 227002 h 227002"/>
              <a:gd name="connsiteX3" fmla="*/ 0 w 166254"/>
              <a:gd name="connsiteY3" fmla="*/ 182241 h 227002"/>
              <a:gd name="connsiteX4" fmla="*/ 76732 w 166254"/>
              <a:gd name="connsiteY4" fmla="*/ 0 h 227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254" h="227002">
                <a:moveTo>
                  <a:pt x="76732" y="0"/>
                </a:moveTo>
                <a:lnTo>
                  <a:pt x="166254" y="41564"/>
                </a:lnTo>
                <a:lnTo>
                  <a:pt x="73535" y="227002"/>
                </a:lnTo>
                <a:lnTo>
                  <a:pt x="0" y="182241"/>
                </a:lnTo>
                <a:lnTo>
                  <a:pt x="76732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9" name="Forme libre : forme 33">
            <a:extLst>
              <a:ext uri="{FF2B5EF4-FFF2-40B4-BE49-F238E27FC236}">
                <a16:creationId xmlns:a16="http://schemas.microsoft.com/office/drawing/2014/main" id="{B2D5EE93-82F5-4BDD-8534-0D4BBED7A5DE}"/>
              </a:ext>
            </a:extLst>
          </p:cNvPr>
          <p:cNvSpPr/>
          <p:nvPr/>
        </p:nvSpPr>
        <p:spPr>
          <a:xfrm rot="19349183">
            <a:off x="6417164" y="1695029"/>
            <a:ext cx="198184" cy="243292"/>
          </a:xfrm>
          <a:custGeom>
            <a:avLst/>
            <a:gdLst>
              <a:gd name="connsiteX0" fmla="*/ 76732 w 166254"/>
              <a:gd name="connsiteY0" fmla="*/ 0 h 227002"/>
              <a:gd name="connsiteX1" fmla="*/ 166254 w 166254"/>
              <a:gd name="connsiteY1" fmla="*/ 41564 h 227002"/>
              <a:gd name="connsiteX2" fmla="*/ 73535 w 166254"/>
              <a:gd name="connsiteY2" fmla="*/ 227002 h 227002"/>
              <a:gd name="connsiteX3" fmla="*/ 0 w 166254"/>
              <a:gd name="connsiteY3" fmla="*/ 182241 h 227002"/>
              <a:gd name="connsiteX4" fmla="*/ 76732 w 166254"/>
              <a:gd name="connsiteY4" fmla="*/ 0 h 227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254" h="227002">
                <a:moveTo>
                  <a:pt x="76732" y="0"/>
                </a:moveTo>
                <a:lnTo>
                  <a:pt x="166254" y="41564"/>
                </a:lnTo>
                <a:lnTo>
                  <a:pt x="73535" y="227002"/>
                </a:lnTo>
                <a:lnTo>
                  <a:pt x="0" y="182241"/>
                </a:lnTo>
                <a:lnTo>
                  <a:pt x="76732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0" name="Forme libre : forme 40">
            <a:extLst>
              <a:ext uri="{FF2B5EF4-FFF2-40B4-BE49-F238E27FC236}">
                <a16:creationId xmlns:a16="http://schemas.microsoft.com/office/drawing/2014/main" id="{DD38AFAB-1AD2-44D1-A19C-F613D2774CBD}"/>
              </a:ext>
            </a:extLst>
          </p:cNvPr>
          <p:cNvSpPr/>
          <p:nvPr/>
        </p:nvSpPr>
        <p:spPr>
          <a:xfrm rot="10800000">
            <a:off x="6782549" y="1186136"/>
            <a:ext cx="208798" cy="115003"/>
          </a:xfrm>
          <a:custGeom>
            <a:avLst/>
            <a:gdLst>
              <a:gd name="connsiteX0" fmla="*/ 0 w 201424"/>
              <a:gd name="connsiteY0" fmla="*/ 47958 h 166254"/>
              <a:gd name="connsiteX1" fmla="*/ 3198 w 201424"/>
              <a:gd name="connsiteY1" fmla="*/ 166254 h 166254"/>
              <a:gd name="connsiteX2" fmla="*/ 201424 w 201424"/>
              <a:gd name="connsiteY2" fmla="*/ 156663 h 166254"/>
              <a:gd name="connsiteX3" fmla="*/ 191833 w 201424"/>
              <a:gd name="connsiteY3" fmla="*/ 83127 h 166254"/>
              <a:gd name="connsiteX4" fmla="*/ 182241 w 201424"/>
              <a:gd name="connsiteY4" fmla="*/ 31972 h 166254"/>
              <a:gd name="connsiteX5" fmla="*/ 169452 w 201424"/>
              <a:gd name="connsiteY5" fmla="*/ 0 h 166254"/>
              <a:gd name="connsiteX6" fmla="*/ 140677 w 201424"/>
              <a:gd name="connsiteY6" fmla="*/ 0 h 166254"/>
              <a:gd name="connsiteX7" fmla="*/ 76733 w 201424"/>
              <a:gd name="connsiteY7" fmla="*/ 12789 h 166254"/>
              <a:gd name="connsiteX8" fmla="*/ 0 w 201424"/>
              <a:gd name="connsiteY8" fmla="*/ 47958 h 166254"/>
              <a:gd name="connsiteX0" fmla="*/ 0 w 201424"/>
              <a:gd name="connsiteY0" fmla="*/ 47958 h 196870"/>
              <a:gd name="connsiteX1" fmla="*/ 108180 w 201424"/>
              <a:gd name="connsiteY1" fmla="*/ 196870 h 196870"/>
              <a:gd name="connsiteX2" fmla="*/ 201424 w 201424"/>
              <a:gd name="connsiteY2" fmla="*/ 156663 h 196870"/>
              <a:gd name="connsiteX3" fmla="*/ 191833 w 201424"/>
              <a:gd name="connsiteY3" fmla="*/ 83127 h 196870"/>
              <a:gd name="connsiteX4" fmla="*/ 182241 w 201424"/>
              <a:gd name="connsiteY4" fmla="*/ 31972 h 196870"/>
              <a:gd name="connsiteX5" fmla="*/ 169452 w 201424"/>
              <a:gd name="connsiteY5" fmla="*/ 0 h 196870"/>
              <a:gd name="connsiteX6" fmla="*/ 140677 w 201424"/>
              <a:gd name="connsiteY6" fmla="*/ 0 h 196870"/>
              <a:gd name="connsiteX7" fmla="*/ 76733 w 201424"/>
              <a:gd name="connsiteY7" fmla="*/ 12789 h 196870"/>
              <a:gd name="connsiteX8" fmla="*/ 0 w 201424"/>
              <a:gd name="connsiteY8" fmla="*/ 47958 h 196870"/>
              <a:gd name="connsiteX0" fmla="*/ 0 w 210967"/>
              <a:gd name="connsiteY0" fmla="*/ 24997 h 196870"/>
              <a:gd name="connsiteX1" fmla="*/ 117723 w 210967"/>
              <a:gd name="connsiteY1" fmla="*/ 196870 h 196870"/>
              <a:gd name="connsiteX2" fmla="*/ 210967 w 210967"/>
              <a:gd name="connsiteY2" fmla="*/ 156663 h 196870"/>
              <a:gd name="connsiteX3" fmla="*/ 201376 w 210967"/>
              <a:gd name="connsiteY3" fmla="*/ 83127 h 196870"/>
              <a:gd name="connsiteX4" fmla="*/ 191784 w 210967"/>
              <a:gd name="connsiteY4" fmla="*/ 31972 h 196870"/>
              <a:gd name="connsiteX5" fmla="*/ 178995 w 210967"/>
              <a:gd name="connsiteY5" fmla="*/ 0 h 196870"/>
              <a:gd name="connsiteX6" fmla="*/ 150220 w 210967"/>
              <a:gd name="connsiteY6" fmla="*/ 0 h 196870"/>
              <a:gd name="connsiteX7" fmla="*/ 86276 w 210967"/>
              <a:gd name="connsiteY7" fmla="*/ 12789 h 196870"/>
              <a:gd name="connsiteX8" fmla="*/ 0 w 210967"/>
              <a:gd name="connsiteY8" fmla="*/ 24997 h 196870"/>
              <a:gd name="connsiteX0" fmla="*/ 0 w 210967"/>
              <a:gd name="connsiteY0" fmla="*/ 147461 h 319334"/>
              <a:gd name="connsiteX1" fmla="*/ 117723 w 210967"/>
              <a:gd name="connsiteY1" fmla="*/ 319334 h 319334"/>
              <a:gd name="connsiteX2" fmla="*/ 210967 w 210967"/>
              <a:gd name="connsiteY2" fmla="*/ 279127 h 319334"/>
              <a:gd name="connsiteX3" fmla="*/ 201376 w 210967"/>
              <a:gd name="connsiteY3" fmla="*/ 205591 h 319334"/>
              <a:gd name="connsiteX4" fmla="*/ 191784 w 210967"/>
              <a:gd name="connsiteY4" fmla="*/ 154436 h 319334"/>
              <a:gd name="connsiteX5" fmla="*/ 178995 w 210967"/>
              <a:gd name="connsiteY5" fmla="*/ 122464 h 319334"/>
              <a:gd name="connsiteX6" fmla="*/ 136860 w 210967"/>
              <a:gd name="connsiteY6" fmla="*/ 0 h 319334"/>
              <a:gd name="connsiteX7" fmla="*/ 86276 w 210967"/>
              <a:gd name="connsiteY7" fmla="*/ 135253 h 319334"/>
              <a:gd name="connsiteX8" fmla="*/ 0 w 210967"/>
              <a:gd name="connsiteY8" fmla="*/ 147461 h 319334"/>
              <a:gd name="connsiteX0" fmla="*/ 0 w 210967"/>
              <a:gd name="connsiteY0" fmla="*/ 147461 h 319334"/>
              <a:gd name="connsiteX1" fmla="*/ 117723 w 210967"/>
              <a:gd name="connsiteY1" fmla="*/ 319334 h 319334"/>
              <a:gd name="connsiteX2" fmla="*/ 210967 w 210967"/>
              <a:gd name="connsiteY2" fmla="*/ 279127 h 319334"/>
              <a:gd name="connsiteX3" fmla="*/ 201376 w 210967"/>
              <a:gd name="connsiteY3" fmla="*/ 205591 h 319334"/>
              <a:gd name="connsiteX4" fmla="*/ 191784 w 210967"/>
              <a:gd name="connsiteY4" fmla="*/ 154436 h 319334"/>
              <a:gd name="connsiteX5" fmla="*/ 178995 w 210967"/>
              <a:gd name="connsiteY5" fmla="*/ 122464 h 319334"/>
              <a:gd name="connsiteX6" fmla="*/ 136860 w 210967"/>
              <a:gd name="connsiteY6" fmla="*/ 0 h 319334"/>
              <a:gd name="connsiteX7" fmla="*/ 128269 w 210967"/>
              <a:gd name="connsiteY7" fmla="*/ 119945 h 319334"/>
              <a:gd name="connsiteX8" fmla="*/ 0 w 210967"/>
              <a:gd name="connsiteY8" fmla="*/ 147461 h 319334"/>
              <a:gd name="connsiteX0" fmla="*/ 0 w 210967"/>
              <a:gd name="connsiteY0" fmla="*/ 147461 h 319334"/>
              <a:gd name="connsiteX1" fmla="*/ 117723 w 210967"/>
              <a:gd name="connsiteY1" fmla="*/ 319334 h 319334"/>
              <a:gd name="connsiteX2" fmla="*/ 210967 w 210967"/>
              <a:gd name="connsiteY2" fmla="*/ 279127 h 319334"/>
              <a:gd name="connsiteX3" fmla="*/ 201376 w 210967"/>
              <a:gd name="connsiteY3" fmla="*/ 205591 h 319334"/>
              <a:gd name="connsiteX4" fmla="*/ 191784 w 210967"/>
              <a:gd name="connsiteY4" fmla="*/ 154436 h 319334"/>
              <a:gd name="connsiteX5" fmla="*/ 178995 w 210967"/>
              <a:gd name="connsiteY5" fmla="*/ 122464 h 319334"/>
              <a:gd name="connsiteX6" fmla="*/ 136860 w 210967"/>
              <a:gd name="connsiteY6" fmla="*/ 0 h 319334"/>
              <a:gd name="connsiteX7" fmla="*/ 92002 w 210967"/>
              <a:gd name="connsiteY7" fmla="*/ 119945 h 319334"/>
              <a:gd name="connsiteX8" fmla="*/ 0 w 210967"/>
              <a:gd name="connsiteY8" fmla="*/ 147461 h 319334"/>
              <a:gd name="connsiteX0" fmla="*/ 0 w 210967"/>
              <a:gd name="connsiteY0" fmla="*/ 82403 h 254276"/>
              <a:gd name="connsiteX1" fmla="*/ 117723 w 210967"/>
              <a:gd name="connsiteY1" fmla="*/ 254276 h 254276"/>
              <a:gd name="connsiteX2" fmla="*/ 210967 w 210967"/>
              <a:gd name="connsiteY2" fmla="*/ 214069 h 254276"/>
              <a:gd name="connsiteX3" fmla="*/ 201376 w 210967"/>
              <a:gd name="connsiteY3" fmla="*/ 140533 h 254276"/>
              <a:gd name="connsiteX4" fmla="*/ 191784 w 210967"/>
              <a:gd name="connsiteY4" fmla="*/ 89378 h 254276"/>
              <a:gd name="connsiteX5" fmla="*/ 178995 w 210967"/>
              <a:gd name="connsiteY5" fmla="*/ 57406 h 254276"/>
              <a:gd name="connsiteX6" fmla="*/ 155947 w 210967"/>
              <a:gd name="connsiteY6" fmla="*/ 0 h 254276"/>
              <a:gd name="connsiteX7" fmla="*/ 92002 w 210967"/>
              <a:gd name="connsiteY7" fmla="*/ 54887 h 254276"/>
              <a:gd name="connsiteX8" fmla="*/ 0 w 210967"/>
              <a:gd name="connsiteY8" fmla="*/ 82403 h 254276"/>
              <a:gd name="connsiteX0" fmla="*/ 0 w 251050"/>
              <a:gd name="connsiteY0" fmla="*/ 82403 h 254276"/>
              <a:gd name="connsiteX1" fmla="*/ 117723 w 251050"/>
              <a:gd name="connsiteY1" fmla="*/ 254276 h 254276"/>
              <a:gd name="connsiteX2" fmla="*/ 251050 w 251050"/>
              <a:gd name="connsiteY2" fmla="*/ 244684 h 254276"/>
              <a:gd name="connsiteX3" fmla="*/ 201376 w 251050"/>
              <a:gd name="connsiteY3" fmla="*/ 140533 h 254276"/>
              <a:gd name="connsiteX4" fmla="*/ 191784 w 251050"/>
              <a:gd name="connsiteY4" fmla="*/ 89378 h 254276"/>
              <a:gd name="connsiteX5" fmla="*/ 178995 w 251050"/>
              <a:gd name="connsiteY5" fmla="*/ 57406 h 254276"/>
              <a:gd name="connsiteX6" fmla="*/ 155947 w 251050"/>
              <a:gd name="connsiteY6" fmla="*/ 0 h 254276"/>
              <a:gd name="connsiteX7" fmla="*/ 92002 w 251050"/>
              <a:gd name="connsiteY7" fmla="*/ 54887 h 254276"/>
              <a:gd name="connsiteX8" fmla="*/ 0 w 251050"/>
              <a:gd name="connsiteY8" fmla="*/ 82403 h 254276"/>
              <a:gd name="connsiteX0" fmla="*/ 0 w 251050"/>
              <a:gd name="connsiteY0" fmla="*/ 82403 h 254276"/>
              <a:gd name="connsiteX1" fmla="*/ 117723 w 251050"/>
              <a:gd name="connsiteY1" fmla="*/ 254276 h 254276"/>
              <a:gd name="connsiteX2" fmla="*/ 251050 w 251050"/>
              <a:gd name="connsiteY2" fmla="*/ 244684 h 254276"/>
              <a:gd name="connsiteX3" fmla="*/ 201376 w 251050"/>
              <a:gd name="connsiteY3" fmla="*/ 140533 h 254276"/>
              <a:gd name="connsiteX4" fmla="*/ 157427 w 251050"/>
              <a:gd name="connsiteY4" fmla="*/ 47281 h 254276"/>
              <a:gd name="connsiteX5" fmla="*/ 178995 w 251050"/>
              <a:gd name="connsiteY5" fmla="*/ 57406 h 254276"/>
              <a:gd name="connsiteX6" fmla="*/ 155947 w 251050"/>
              <a:gd name="connsiteY6" fmla="*/ 0 h 254276"/>
              <a:gd name="connsiteX7" fmla="*/ 92002 w 251050"/>
              <a:gd name="connsiteY7" fmla="*/ 54887 h 254276"/>
              <a:gd name="connsiteX8" fmla="*/ 0 w 251050"/>
              <a:gd name="connsiteY8" fmla="*/ 82403 h 254276"/>
              <a:gd name="connsiteX0" fmla="*/ 0 w 251050"/>
              <a:gd name="connsiteY0" fmla="*/ 100182 h 272055"/>
              <a:gd name="connsiteX1" fmla="*/ 117723 w 251050"/>
              <a:gd name="connsiteY1" fmla="*/ 272055 h 272055"/>
              <a:gd name="connsiteX2" fmla="*/ 251050 w 251050"/>
              <a:gd name="connsiteY2" fmla="*/ 262463 h 272055"/>
              <a:gd name="connsiteX3" fmla="*/ 201376 w 251050"/>
              <a:gd name="connsiteY3" fmla="*/ 158312 h 272055"/>
              <a:gd name="connsiteX4" fmla="*/ 163153 w 251050"/>
              <a:gd name="connsiteY4" fmla="*/ 0 h 272055"/>
              <a:gd name="connsiteX5" fmla="*/ 178995 w 251050"/>
              <a:gd name="connsiteY5" fmla="*/ 75185 h 272055"/>
              <a:gd name="connsiteX6" fmla="*/ 155947 w 251050"/>
              <a:gd name="connsiteY6" fmla="*/ 17779 h 272055"/>
              <a:gd name="connsiteX7" fmla="*/ 92002 w 251050"/>
              <a:gd name="connsiteY7" fmla="*/ 72666 h 272055"/>
              <a:gd name="connsiteX8" fmla="*/ 0 w 251050"/>
              <a:gd name="connsiteY8" fmla="*/ 100182 h 272055"/>
              <a:gd name="connsiteX0" fmla="*/ 0 w 251050"/>
              <a:gd name="connsiteY0" fmla="*/ 105365 h 277238"/>
              <a:gd name="connsiteX1" fmla="*/ 117723 w 251050"/>
              <a:gd name="connsiteY1" fmla="*/ 277238 h 277238"/>
              <a:gd name="connsiteX2" fmla="*/ 251050 w 251050"/>
              <a:gd name="connsiteY2" fmla="*/ 267646 h 277238"/>
              <a:gd name="connsiteX3" fmla="*/ 201376 w 251050"/>
              <a:gd name="connsiteY3" fmla="*/ 163495 h 277238"/>
              <a:gd name="connsiteX4" fmla="*/ 163153 w 251050"/>
              <a:gd name="connsiteY4" fmla="*/ 5183 h 277238"/>
              <a:gd name="connsiteX5" fmla="*/ 178995 w 251050"/>
              <a:gd name="connsiteY5" fmla="*/ 80368 h 277238"/>
              <a:gd name="connsiteX6" fmla="*/ 106320 w 251050"/>
              <a:gd name="connsiteY6" fmla="*/ 0 h 277238"/>
              <a:gd name="connsiteX7" fmla="*/ 92002 w 251050"/>
              <a:gd name="connsiteY7" fmla="*/ 77849 h 277238"/>
              <a:gd name="connsiteX8" fmla="*/ 0 w 251050"/>
              <a:gd name="connsiteY8" fmla="*/ 105365 h 277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050" h="277238">
                <a:moveTo>
                  <a:pt x="0" y="105365"/>
                </a:moveTo>
                <a:lnTo>
                  <a:pt x="117723" y="277238"/>
                </a:lnTo>
                <a:lnTo>
                  <a:pt x="251050" y="267646"/>
                </a:lnTo>
                <a:lnTo>
                  <a:pt x="201376" y="163495"/>
                </a:lnTo>
                <a:lnTo>
                  <a:pt x="163153" y="5183"/>
                </a:lnTo>
                <a:lnTo>
                  <a:pt x="178995" y="80368"/>
                </a:lnTo>
                <a:lnTo>
                  <a:pt x="106320" y="0"/>
                </a:lnTo>
                <a:lnTo>
                  <a:pt x="92002" y="77849"/>
                </a:lnTo>
                <a:lnTo>
                  <a:pt x="0" y="105365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2" name="ZoneTexte 211">
            <a:extLst>
              <a:ext uri="{FF2B5EF4-FFF2-40B4-BE49-F238E27FC236}">
                <a16:creationId xmlns:a16="http://schemas.microsoft.com/office/drawing/2014/main" id="{8A80E645-1081-49EE-93CB-0B80B9602A4D}"/>
              </a:ext>
            </a:extLst>
          </p:cNvPr>
          <p:cNvSpPr txBox="1"/>
          <p:nvPr/>
        </p:nvSpPr>
        <p:spPr>
          <a:xfrm>
            <a:off x="6705589" y="1108345"/>
            <a:ext cx="296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77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  <p:sp>
        <p:nvSpPr>
          <p:cNvPr id="213" name="Forme libre : forme 83">
            <a:extLst>
              <a:ext uri="{FF2B5EF4-FFF2-40B4-BE49-F238E27FC236}">
                <a16:creationId xmlns:a16="http://schemas.microsoft.com/office/drawing/2014/main" id="{438B1427-6AC5-472C-9657-0ACF3E89447E}"/>
              </a:ext>
            </a:extLst>
          </p:cNvPr>
          <p:cNvSpPr/>
          <p:nvPr/>
        </p:nvSpPr>
        <p:spPr>
          <a:xfrm rot="10800000">
            <a:off x="6910880" y="2181592"/>
            <a:ext cx="140295" cy="162247"/>
          </a:xfrm>
          <a:custGeom>
            <a:avLst/>
            <a:gdLst>
              <a:gd name="connsiteX0" fmla="*/ 0 w 348496"/>
              <a:gd name="connsiteY0" fmla="*/ 559510 h 607468"/>
              <a:gd name="connsiteX1" fmla="*/ 230199 w 348496"/>
              <a:gd name="connsiteY1" fmla="*/ 89522 h 607468"/>
              <a:gd name="connsiteX2" fmla="*/ 175847 w 348496"/>
              <a:gd name="connsiteY2" fmla="*/ 67141 h 607468"/>
              <a:gd name="connsiteX3" fmla="*/ 195030 w 348496"/>
              <a:gd name="connsiteY3" fmla="*/ 25578 h 607468"/>
              <a:gd name="connsiteX4" fmla="*/ 214213 w 348496"/>
              <a:gd name="connsiteY4" fmla="*/ 0 h 607468"/>
              <a:gd name="connsiteX5" fmla="*/ 255777 w 348496"/>
              <a:gd name="connsiteY5" fmla="*/ 6394 h 607468"/>
              <a:gd name="connsiteX6" fmla="*/ 300537 w 348496"/>
              <a:gd name="connsiteY6" fmla="*/ 35169 h 607468"/>
              <a:gd name="connsiteX7" fmla="*/ 345298 w 348496"/>
              <a:gd name="connsiteY7" fmla="*/ 70338 h 607468"/>
              <a:gd name="connsiteX8" fmla="*/ 348496 w 348496"/>
              <a:gd name="connsiteY8" fmla="*/ 92719 h 607468"/>
              <a:gd name="connsiteX9" fmla="*/ 124691 w 348496"/>
              <a:gd name="connsiteY9" fmla="*/ 607468 h 607468"/>
              <a:gd name="connsiteX10" fmla="*/ 0 w 348496"/>
              <a:gd name="connsiteY10" fmla="*/ 559510 h 607468"/>
              <a:gd name="connsiteX0" fmla="*/ 26097 w 223805"/>
              <a:gd name="connsiteY0" fmla="*/ 304587 h 607468"/>
              <a:gd name="connsiteX1" fmla="*/ 105508 w 223805"/>
              <a:gd name="connsiteY1" fmla="*/ 89522 h 607468"/>
              <a:gd name="connsiteX2" fmla="*/ 51156 w 223805"/>
              <a:gd name="connsiteY2" fmla="*/ 67141 h 607468"/>
              <a:gd name="connsiteX3" fmla="*/ 70339 w 223805"/>
              <a:gd name="connsiteY3" fmla="*/ 25578 h 607468"/>
              <a:gd name="connsiteX4" fmla="*/ 89522 w 223805"/>
              <a:gd name="connsiteY4" fmla="*/ 0 h 607468"/>
              <a:gd name="connsiteX5" fmla="*/ 131086 w 223805"/>
              <a:gd name="connsiteY5" fmla="*/ 6394 h 607468"/>
              <a:gd name="connsiteX6" fmla="*/ 175846 w 223805"/>
              <a:gd name="connsiteY6" fmla="*/ 35169 h 607468"/>
              <a:gd name="connsiteX7" fmla="*/ 220607 w 223805"/>
              <a:gd name="connsiteY7" fmla="*/ 70338 h 607468"/>
              <a:gd name="connsiteX8" fmla="*/ 223805 w 223805"/>
              <a:gd name="connsiteY8" fmla="*/ 92719 h 607468"/>
              <a:gd name="connsiteX9" fmla="*/ 0 w 223805"/>
              <a:gd name="connsiteY9" fmla="*/ 607468 h 607468"/>
              <a:gd name="connsiteX10" fmla="*/ 26097 w 223805"/>
              <a:gd name="connsiteY10" fmla="*/ 304587 h 607468"/>
              <a:gd name="connsiteX0" fmla="*/ 0 w 197708"/>
              <a:gd name="connsiteY0" fmla="*/ 304587 h 304587"/>
              <a:gd name="connsiteX1" fmla="*/ 79411 w 197708"/>
              <a:gd name="connsiteY1" fmla="*/ 89522 h 304587"/>
              <a:gd name="connsiteX2" fmla="*/ 25059 w 197708"/>
              <a:gd name="connsiteY2" fmla="*/ 67141 h 304587"/>
              <a:gd name="connsiteX3" fmla="*/ 44242 w 197708"/>
              <a:gd name="connsiteY3" fmla="*/ 25578 h 304587"/>
              <a:gd name="connsiteX4" fmla="*/ 63425 w 197708"/>
              <a:gd name="connsiteY4" fmla="*/ 0 h 304587"/>
              <a:gd name="connsiteX5" fmla="*/ 104989 w 197708"/>
              <a:gd name="connsiteY5" fmla="*/ 6394 h 304587"/>
              <a:gd name="connsiteX6" fmla="*/ 149749 w 197708"/>
              <a:gd name="connsiteY6" fmla="*/ 35169 h 304587"/>
              <a:gd name="connsiteX7" fmla="*/ 194510 w 197708"/>
              <a:gd name="connsiteY7" fmla="*/ 70338 h 304587"/>
              <a:gd name="connsiteX8" fmla="*/ 197708 w 197708"/>
              <a:gd name="connsiteY8" fmla="*/ 92719 h 304587"/>
              <a:gd name="connsiteX9" fmla="*/ 134743 w 197708"/>
              <a:gd name="connsiteY9" fmla="*/ 242268 h 304587"/>
              <a:gd name="connsiteX10" fmla="*/ 0 w 197708"/>
              <a:gd name="connsiteY10" fmla="*/ 304587 h 304587"/>
              <a:gd name="connsiteX0" fmla="*/ 0 w 197708"/>
              <a:gd name="connsiteY0" fmla="*/ 304587 h 304587"/>
              <a:gd name="connsiteX1" fmla="*/ 79411 w 197708"/>
              <a:gd name="connsiteY1" fmla="*/ 89522 h 304587"/>
              <a:gd name="connsiteX2" fmla="*/ 25059 w 197708"/>
              <a:gd name="connsiteY2" fmla="*/ 67141 h 304587"/>
              <a:gd name="connsiteX3" fmla="*/ 44242 w 197708"/>
              <a:gd name="connsiteY3" fmla="*/ 25578 h 304587"/>
              <a:gd name="connsiteX4" fmla="*/ 63425 w 197708"/>
              <a:gd name="connsiteY4" fmla="*/ 0 h 304587"/>
              <a:gd name="connsiteX5" fmla="*/ 104989 w 197708"/>
              <a:gd name="connsiteY5" fmla="*/ 6394 h 304587"/>
              <a:gd name="connsiteX6" fmla="*/ 149749 w 197708"/>
              <a:gd name="connsiteY6" fmla="*/ 35169 h 304587"/>
              <a:gd name="connsiteX7" fmla="*/ 194510 w 197708"/>
              <a:gd name="connsiteY7" fmla="*/ 70338 h 304587"/>
              <a:gd name="connsiteX8" fmla="*/ 197708 w 197708"/>
              <a:gd name="connsiteY8" fmla="*/ 92719 h 304587"/>
              <a:gd name="connsiteX9" fmla="*/ 134743 w 197708"/>
              <a:gd name="connsiteY9" fmla="*/ 242268 h 304587"/>
              <a:gd name="connsiteX10" fmla="*/ 0 w 197708"/>
              <a:gd name="connsiteY10" fmla="*/ 304587 h 304587"/>
              <a:gd name="connsiteX0" fmla="*/ 0 w 197708"/>
              <a:gd name="connsiteY0" fmla="*/ 304587 h 337601"/>
              <a:gd name="connsiteX1" fmla="*/ 79411 w 197708"/>
              <a:gd name="connsiteY1" fmla="*/ 89522 h 337601"/>
              <a:gd name="connsiteX2" fmla="*/ 25059 w 197708"/>
              <a:gd name="connsiteY2" fmla="*/ 67141 h 337601"/>
              <a:gd name="connsiteX3" fmla="*/ 44242 w 197708"/>
              <a:gd name="connsiteY3" fmla="*/ 25578 h 337601"/>
              <a:gd name="connsiteX4" fmla="*/ 63425 w 197708"/>
              <a:gd name="connsiteY4" fmla="*/ 0 h 337601"/>
              <a:gd name="connsiteX5" fmla="*/ 104989 w 197708"/>
              <a:gd name="connsiteY5" fmla="*/ 6394 h 337601"/>
              <a:gd name="connsiteX6" fmla="*/ 149749 w 197708"/>
              <a:gd name="connsiteY6" fmla="*/ 35169 h 337601"/>
              <a:gd name="connsiteX7" fmla="*/ 194510 w 197708"/>
              <a:gd name="connsiteY7" fmla="*/ 70338 h 337601"/>
              <a:gd name="connsiteX8" fmla="*/ 197708 w 197708"/>
              <a:gd name="connsiteY8" fmla="*/ 92719 h 337601"/>
              <a:gd name="connsiteX9" fmla="*/ 61504 w 197708"/>
              <a:gd name="connsiteY9" fmla="*/ 316740 h 337601"/>
              <a:gd name="connsiteX10" fmla="*/ 0 w 197708"/>
              <a:gd name="connsiteY10" fmla="*/ 304587 h 337601"/>
              <a:gd name="connsiteX0" fmla="*/ 0 w 197708"/>
              <a:gd name="connsiteY0" fmla="*/ 304587 h 316740"/>
              <a:gd name="connsiteX1" fmla="*/ 79411 w 197708"/>
              <a:gd name="connsiteY1" fmla="*/ 89522 h 316740"/>
              <a:gd name="connsiteX2" fmla="*/ 25059 w 197708"/>
              <a:gd name="connsiteY2" fmla="*/ 67141 h 316740"/>
              <a:gd name="connsiteX3" fmla="*/ 44242 w 197708"/>
              <a:gd name="connsiteY3" fmla="*/ 25578 h 316740"/>
              <a:gd name="connsiteX4" fmla="*/ 63425 w 197708"/>
              <a:gd name="connsiteY4" fmla="*/ 0 h 316740"/>
              <a:gd name="connsiteX5" fmla="*/ 104989 w 197708"/>
              <a:gd name="connsiteY5" fmla="*/ 6394 h 316740"/>
              <a:gd name="connsiteX6" fmla="*/ 149749 w 197708"/>
              <a:gd name="connsiteY6" fmla="*/ 35169 h 316740"/>
              <a:gd name="connsiteX7" fmla="*/ 194510 w 197708"/>
              <a:gd name="connsiteY7" fmla="*/ 70338 h 316740"/>
              <a:gd name="connsiteX8" fmla="*/ 197708 w 197708"/>
              <a:gd name="connsiteY8" fmla="*/ 92719 h 316740"/>
              <a:gd name="connsiteX9" fmla="*/ 61504 w 197708"/>
              <a:gd name="connsiteY9" fmla="*/ 316740 h 316740"/>
              <a:gd name="connsiteX10" fmla="*/ 0 w 197708"/>
              <a:gd name="connsiteY10" fmla="*/ 304587 h 316740"/>
              <a:gd name="connsiteX0" fmla="*/ 0 w 197708"/>
              <a:gd name="connsiteY0" fmla="*/ 304587 h 316820"/>
              <a:gd name="connsiteX1" fmla="*/ 79411 w 197708"/>
              <a:gd name="connsiteY1" fmla="*/ 89522 h 316820"/>
              <a:gd name="connsiteX2" fmla="*/ 25059 w 197708"/>
              <a:gd name="connsiteY2" fmla="*/ 67141 h 316820"/>
              <a:gd name="connsiteX3" fmla="*/ 44242 w 197708"/>
              <a:gd name="connsiteY3" fmla="*/ 25578 h 316820"/>
              <a:gd name="connsiteX4" fmla="*/ 63425 w 197708"/>
              <a:gd name="connsiteY4" fmla="*/ 0 h 316820"/>
              <a:gd name="connsiteX5" fmla="*/ 104989 w 197708"/>
              <a:gd name="connsiteY5" fmla="*/ 6394 h 316820"/>
              <a:gd name="connsiteX6" fmla="*/ 149749 w 197708"/>
              <a:gd name="connsiteY6" fmla="*/ 35169 h 316820"/>
              <a:gd name="connsiteX7" fmla="*/ 194510 w 197708"/>
              <a:gd name="connsiteY7" fmla="*/ 70338 h 316820"/>
              <a:gd name="connsiteX8" fmla="*/ 197708 w 197708"/>
              <a:gd name="connsiteY8" fmla="*/ 92719 h 316820"/>
              <a:gd name="connsiteX9" fmla="*/ 61504 w 197708"/>
              <a:gd name="connsiteY9" fmla="*/ 316740 h 316820"/>
              <a:gd name="connsiteX10" fmla="*/ 0 w 197708"/>
              <a:gd name="connsiteY10" fmla="*/ 304587 h 316820"/>
              <a:gd name="connsiteX0" fmla="*/ 0 w 194510"/>
              <a:gd name="connsiteY0" fmla="*/ 304587 h 342405"/>
              <a:gd name="connsiteX1" fmla="*/ 79411 w 194510"/>
              <a:gd name="connsiteY1" fmla="*/ 89522 h 342405"/>
              <a:gd name="connsiteX2" fmla="*/ 25059 w 194510"/>
              <a:gd name="connsiteY2" fmla="*/ 67141 h 342405"/>
              <a:gd name="connsiteX3" fmla="*/ 44242 w 194510"/>
              <a:gd name="connsiteY3" fmla="*/ 25578 h 342405"/>
              <a:gd name="connsiteX4" fmla="*/ 63425 w 194510"/>
              <a:gd name="connsiteY4" fmla="*/ 0 h 342405"/>
              <a:gd name="connsiteX5" fmla="*/ 104989 w 194510"/>
              <a:gd name="connsiteY5" fmla="*/ 6394 h 342405"/>
              <a:gd name="connsiteX6" fmla="*/ 149749 w 194510"/>
              <a:gd name="connsiteY6" fmla="*/ 35169 h 342405"/>
              <a:gd name="connsiteX7" fmla="*/ 194510 w 194510"/>
              <a:gd name="connsiteY7" fmla="*/ 70338 h 342405"/>
              <a:gd name="connsiteX8" fmla="*/ 115851 w 194510"/>
              <a:gd name="connsiteY8" fmla="*/ 304677 h 342405"/>
              <a:gd name="connsiteX9" fmla="*/ 61504 w 194510"/>
              <a:gd name="connsiteY9" fmla="*/ 316740 h 342405"/>
              <a:gd name="connsiteX10" fmla="*/ 0 w 194510"/>
              <a:gd name="connsiteY10" fmla="*/ 304587 h 342405"/>
              <a:gd name="connsiteX0" fmla="*/ 0 w 149749"/>
              <a:gd name="connsiteY0" fmla="*/ 304587 h 342405"/>
              <a:gd name="connsiteX1" fmla="*/ 79411 w 149749"/>
              <a:gd name="connsiteY1" fmla="*/ 89522 h 342405"/>
              <a:gd name="connsiteX2" fmla="*/ 25059 w 149749"/>
              <a:gd name="connsiteY2" fmla="*/ 67141 h 342405"/>
              <a:gd name="connsiteX3" fmla="*/ 44242 w 149749"/>
              <a:gd name="connsiteY3" fmla="*/ 25578 h 342405"/>
              <a:gd name="connsiteX4" fmla="*/ 63425 w 149749"/>
              <a:gd name="connsiteY4" fmla="*/ 0 h 342405"/>
              <a:gd name="connsiteX5" fmla="*/ 104989 w 149749"/>
              <a:gd name="connsiteY5" fmla="*/ 6394 h 342405"/>
              <a:gd name="connsiteX6" fmla="*/ 149749 w 149749"/>
              <a:gd name="connsiteY6" fmla="*/ 35169 h 342405"/>
              <a:gd name="connsiteX7" fmla="*/ 58083 w 149749"/>
              <a:gd name="connsiteY7" fmla="*/ 219282 h 342405"/>
              <a:gd name="connsiteX8" fmla="*/ 115851 w 149749"/>
              <a:gd name="connsiteY8" fmla="*/ 304677 h 342405"/>
              <a:gd name="connsiteX9" fmla="*/ 61504 w 149749"/>
              <a:gd name="connsiteY9" fmla="*/ 316740 h 342405"/>
              <a:gd name="connsiteX10" fmla="*/ 0 w 149749"/>
              <a:gd name="connsiteY10" fmla="*/ 304587 h 342405"/>
              <a:gd name="connsiteX0" fmla="*/ 11062 w 160811"/>
              <a:gd name="connsiteY0" fmla="*/ 304587 h 342405"/>
              <a:gd name="connsiteX1" fmla="*/ 0 w 160811"/>
              <a:gd name="connsiteY1" fmla="*/ 198366 h 342405"/>
              <a:gd name="connsiteX2" fmla="*/ 36121 w 160811"/>
              <a:gd name="connsiteY2" fmla="*/ 67141 h 342405"/>
              <a:gd name="connsiteX3" fmla="*/ 55304 w 160811"/>
              <a:gd name="connsiteY3" fmla="*/ 25578 h 342405"/>
              <a:gd name="connsiteX4" fmla="*/ 74487 w 160811"/>
              <a:gd name="connsiteY4" fmla="*/ 0 h 342405"/>
              <a:gd name="connsiteX5" fmla="*/ 116051 w 160811"/>
              <a:gd name="connsiteY5" fmla="*/ 6394 h 342405"/>
              <a:gd name="connsiteX6" fmla="*/ 160811 w 160811"/>
              <a:gd name="connsiteY6" fmla="*/ 35169 h 342405"/>
              <a:gd name="connsiteX7" fmla="*/ 69145 w 160811"/>
              <a:gd name="connsiteY7" fmla="*/ 219282 h 342405"/>
              <a:gd name="connsiteX8" fmla="*/ 126913 w 160811"/>
              <a:gd name="connsiteY8" fmla="*/ 304677 h 342405"/>
              <a:gd name="connsiteX9" fmla="*/ 72566 w 160811"/>
              <a:gd name="connsiteY9" fmla="*/ 316740 h 342405"/>
              <a:gd name="connsiteX10" fmla="*/ 11062 w 160811"/>
              <a:gd name="connsiteY10" fmla="*/ 304587 h 342405"/>
              <a:gd name="connsiteX0" fmla="*/ 11062 w 160811"/>
              <a:gd name="connsiteY0" fmla="*/ 304587 h 342405"/>
              <a:gd name="connsiteX1" fmla="*/ 0 w 160811"/>
              <a:gd name="connsiteY1" fmla="*/ 198366 h 342405"/>
              <a:gd name="connsiteX2" fmla="*/ 36121 w 160811"/>
              <a:gd name="connsiteY2" fmla="*/ 67141 h 342405"/>
              <a:gd name="connsiteX3" fmla="*/ 26582 w 160811"/>
              <a:gd name="connsiteY3" fmla="*/ 206029 h 342405"/>
              <a:gd name="connsiteX4" fmla="*/ 74487 w 160811"/>
              <a:gd name="connsiteY4" fmla="*/ 0 h 342405"/>
              <a:gd name="connsiteX5" fmla="*/ 116051 w 160811"/>
              <a:gd name="connsiteY5" fmla="*/ 6394 h 342405"/>
              <a:gd name="connsiteX6" fmla="*/ 160811 w 160811"/>
              <a:gd name="connsiteY6" fmla="*/ 35169 h 342405"/>
              <a:gd name="connsiteX7" fmla="*/ 69145 w 160811"/>
              <a:gd name="connsiteY7" fmla="*/ 219282 h 342405"/>
              <a:gd name="connsiteX8" fmla="*/ 126913 w 160811"/>
              <a:gd name="connsiteY8" fmla="*/ 304677 h 342405"/>
              <a:gd name="connsiteX9" fmla="*/ 72566 w 160811"/>
              <a:gd name="connsiteY9" fmla="*/ 316740 h 342405"/>
              <a:gd name="connsiteX10" fmla="*/ 11062 w 160811"/>
              <a:gd name="connsiteY10" fmla="*/ 304587 h 342405"/>
              <a:gd name="connsiteX0" fmla="*/ 11062 w 160811"/>
              <a:gd name="connsiteY0" fmla="*/ 304587 h 342405"/>
              <a:gd name="connsiteX1" fmla="*/ 0 w 160811"/>
              <a:gd name="connsiteY1" fmla="*/ 198366 h 342405"/>
              <a:gd name="connsiteX2" fmla="*/ 13144 w 160811"/>
              <a:gd name="connsiteY2" fmla="*/ 196035 h 342405"/>
              <a:gd name="connsiteX3" fmla="*/ 26582 w 160811"/>
              <a:gd name="connsiteY3" fmla="*/ 206029 h 342405"/>
              <a:gd name="connsiteX4" fmla="*/ 74487 w 160811"/>
              <a:gd name="connsiteY4" fmla="*/ 0 h 342405"/>
              <a:gd name="connsiteX5" fmla="*/ 116051 w 160811"/>
              <a:gd name="connsiteY5" fmla="*/ 6394 h 342405"/>
              <a:gd name="connsiteX6" fmla="*/ 160811 w 160811"/>
              <a:gd name="connsiteY6" fmla="*/ 35169 h 342405"/>
              <a:gd name="connsiteX7" fmla="*/ 69145 w 160811"/>
              <a:gd name="connsiteY7" fmla="*/ 219282 h 342405"/>
              <a:gd name="connsiteX8" fmla="*/ 126913 w 160811"/>
              <a:gd name="connsiteY8" fmla="*/ 304677 h 342405"/>
              <a:gd name="connsiteX9" fmla="*/ 72566 w 160811"/>
              <a:gd name="connsiteY9" fmla="*/ 316740 h 342405"/>
              <a:gd name="connsiteX10" fmla="*/ 11062 w 160811"/>
              <a:gd name="connsiteY10" fmla="*/ 304587 h 342405"/>
              <a:gd name="connsiteX0" fmla="*/ 11062 w 160811"/>
              <a:gd name="connsiteY0" fmla="*/ 298193 h 336011"/>
              <a:gd name="connsiteX1" fmla="*/ 0 w 160811"/>
              <a:gd name="connsiteY1" fmla="*/ 191972 h 336011"/>
              <a:gd name="connsiteX2" fmla="*/ 13144 w 160811"/>
              <a:gd name="connsiteY2" fmla="*/ 189641 h 336011"/>
              <a:gd name="connsiteX3" fmla="*/ 26582 w 160811"/>
              <a:gd name="connsiteY3" fmla="*/ 199635 h 336011"/>
              <a:gd name="connsiteX4" fmla="*/ 60126 w 160811"/>
              <a:gd name="connsiteY4" fmla="*/ 195539 h 336011"/>
              <a:gd name="connsiteX5" fmla="*/ 116051 w 160811"/>
              <a:gd name="connsiteY5" fmla="*/ 0 h 336011"/>
              <a:gd name="connsiteX6" fmla="*/ 160811 w 160811"/>
              <a:gd name="connsiteY6" fmla="*/ 28775 h 336011"/>
              <a:gd name="connsiteX7" fmla="*/ 69145 w 160811"/>
              <a:gd name="connsiteY7" fmla="*/ 212888 h 336011"/>
              <a:gd name="connsiteX8" fmla="*/ 126913 w 160811"/>
              <a:gd name="connsiteY8" fmla="*/ 298283 h 336011"/>
              <a:gd name="connsiteX9" fmla="*/ 72566 w 160811"/>
              <a:gd name="connsiteY9" fmla="*/ 310346 h 336011"/>
              <a:gd name="connsiteX10" fmla="*/ 11062 w 160811"/>
              <a:gd name="connsiteY10" fmla="*/ 298193 h 336011"/>
              <a:gd name="connsiteX0" fmla="*/ 11062 w 126913"/>
              <a:gd name="connsiteY0" fmla="*/ 298193 h 336011"/>
              <a:gd name="connsiteX1" fmla="*/ 0 w 126913"/>
              <a:gd name="connsiteY1" fmla="*/ 191972 h 336011"/>
              <a:gd name="connsiteX2" fmla="*/ 13144 w 126913"/>
              <a:gd name="connsiteY2" fmla="*/ 189641 h 336011"/>
              <a:gd name="connsiteX3" fmla="*/ 26582 w 126913"/>
              <a:gd name="connsiteY3" fmla="*/ 199635 h 336011"/>
              <a:gd name="connsiteX4" fmla="*/ 60126 w 126913"/>
              <a:gd name="connsiteY4" fmla="*/ 195539 h 336011"/>
              <a:gd name="connsiteX5" fmla="*/ 116051 w 126913"/>
              <a:gd name="connsiteY5" fmla="*/ 0 h 336011"/>
              <a:gd name="connsiteX6" fmla="*/ 67465 w 126913"/>
              <a:gd name="connsiteY6" fmla="*/ 214955 h 336011"/>
              <a:gd name="connsiteX7" fmla="*/ 69145 w 126913"/>
              <a:gd name="connsiteY7" fmla="*/ 212888 h 336011"/>
              <a:gd name="connsiteX8" fmla="*/ 126913 w 126913"/>
              <a:gd name="connsiteY8" fmla="*/ 298283 h 336011"/>
              <a:gd name="connsiteX9" fmla="*/ 72566 w 126913"/>
              <a:gd name="connsiteY9" fmla="*/ 310346 h 336011"/>
              <a:gd name="connsiteX10" fmla="*/ 11062 w 126913"/>
              <a:gd name="connsiteY10" fmla="*/ 298193 h 336011"/>
              <a:gd name="connsiteX0" fmla="*/ 11062 w 126913"/>
              <a:gd name="connsiteY0" fmla="*/ 108552 h 146370"/>
              <a:gd name="connsiteX1" fmla="*/ 0 w 126913"/>
              <a:gd name="connsiteY1" fmla="*/ 2331 h 146370"/>
              <a:gd name="connsiteX2" fmla="*/ 13144 w 126913"/>
              <a:gd name="connsiteY2" fmla="*/ 0 h 146370"/>
              <a:gd name="connsiteX3" fmla="*/ 26582 w 126913"/>
              <a:gd name="connsiteY3" fmla="*/ 9994 h 146370"/>
              <a:gd name="connsiteX4" fmla="*/ 60126 w 126913"/>
              <a:gd name="connsiteY4" fmla="*/ 5898 h 146370"/>
              <a:gd name="connsiteX5" fmla="*/ 60045 w 126913"/>
              <a:gd name="connsiteY5" fmla="*/ 6565 h 146370"/>
              <a:gd name="connsiteX6" fmla="*/ 67465 w 126913"/>
              <a:gd name="connsiteY6" fmla="*/ 25314 h 146370"/>
              <a:gd name="connsiteX7" fmla="*/ 69145 w 126913"/>
              <a:gd name="connsiteY7" fmla="*/ 23247 h 146370"/>
              <a:gd name="connsiteX8" fmla="*/ 126913 w 126913"/>
              <a:gd name="connsiteY8" fmla="*/ 108642 h 146370"/>
              <a:gd name="connsiteX9" fmla="*/ 72566 w 126913"/>
              <a:gd name="connsiteY9" fmla="*/ 120705 h 146370"/>
              <a:gd name="connsiteX10" fmla="*/ 11062 w 126913"/>
              <a:gd name="connsiteY10" fmla="*/ 108552 h 14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913" h="146370">
                <a:moveTo>
                  <a:pt x="11062" y="108552"/>
                </a:moveTo>
                <a:lnTo>
                  <a:pt x="0" y="2331"/>
                </a:lnTo>
                <a:lnTo>
                  <a:pt x="13144" y="0"/>
                </a:lnTo>
                <a:lnTo>
                  <a:pt x="26582" y="9994"/>
                </a:lnTo>
                <a:lnTo>
                  <a:pt x="60126" y="5898"/>
                </a:lnTo>
                <a:cubicBezTo>
                  <a:pt x="60099" y="6120"/>
                  <a:pt x="60072" y="6343"/>
                  <a:pt x="60045" y="6565"/>
                </a:cubicBezTo>
                <a:lnTo>
                  <a:pt x="67465" y="25314"/>
                </a:lnTo>
                <a:lnTo>
                  <a:pt x="69145" y="23247"/>
                </a:lnTo>
                <a:lnTo>
                  <a:pt x="126913" y="108642"/>
                </a:lnTo>
                <a:cubicBezTo>
                  <a:pt x="81512" y="183316"/>
                  <a:pt x="106478" y="124800"/>
                  <a:pt x="72566" y="120705"/>
                </a:cubicBezTo>
                <a:cubicBezTo>
                  <a:pt x="43449" y="98513"/>
                  <a:pt x="55976" y="87779"/>
                  <a:pt x="11062" y="10855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4" name="ZoneTexte 213">
            <a:extLst>
              <a:ext uri="{FF2B5EF4-FFF2-40B4-BE49-F238E27FC236}">
                <a16:creationId xmlns:a16="http://schemas.microsoft.com/office/drawing/2014/main" id="{8A80E645-1081-49EE-93CB-0B80B9602A4D}"/>
              </a:ext>
            </a:extLst>
          </p:cNvPr>
          <p:cNvSpPr txBox="1"/>
          <p:nvPr/>
        </p:nvSpPr>
        <p:spPr>
          <a:xfrm>
            <a:off x="6827289" y="2133769"/>
            <a:ext cx="296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78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  <p:sp>
        <p:nvSpPr>
          <p:cNvPr id="215" name="Forme libre : forme 15">
            <a:extLst>
              <a:ext uri="{FF2B5EF4-FFF2-40B4-BE49-F238E27FC236}">
                <a16:creationId xmlns:a16="http://schemas.microsoft.com/office/drawing/2014/main" id="{C86DC184-14DB-41F5-813C-34766ED25431}"/>
              </a:ext>
            </a:extLst>
          </p:cNvPr>
          <p:cNvSpPr/>
          <p:nvPr/>
        </p:nvSpPr>
        <p:spPr>
          <a:xfrm rot="10800000">
            <a:off x="7792930" y="5356986"/>
            <a:ext cx="909840" cy="207647"/>
          </a:xfrm>
          <a:custGeom>
            <a:avLst/>
            <a:gdLst>
              <a:gd name="connsiteX0" fmla="*/ 0 w 837667"/>
              <a:gd name="connsiteY0" fmla="*/ 102310 h 354889"/>
              <a:gd name="connsiteX1" fmla="*/ 3197 w 837667"/>
              <a:gd name="connsiteY1" fmla="*/ 220607 h 354889"/>
              <a:gd name="connsiteX2" fmla="*/ 25578 w 837667"/>
              <a:gd name="connsiteY2" fmla="*/ 242987 h 354889"/>
              <a:gd name="connsiteX3" fmla="*/ 565905 w 837667"/>
              <a:gd name="connsiteY3" fmla="*/ 201424 h 354889"/>
              <a:gd name="connsiteX4" fmla="*/ 588285 w 837667"/>
              <a:gd name="connsiteY4" fmla="*/ 354889 h 354889"/>
              <a:gd name="connsiteX5" fmla="*/ 674610 w 837667"/>
              <a:gd name="connsiteY5" fmla="*/ 342101 h 354889"/>
              <a:gd name="connsiteX6" fmla="*/ 671413 w 837667"/>
              <a:gd name="connsiteY6" fmla="*/ 195029 h 354889"/>
              <a:gd name="connsiteX7" fmla="*/ 837667 w 837667"/>
              <a:gd name="connsiteY7" fmla="*/ 179043 h 354889"/>
              <a:gd name="connsiteX8" fmla="*/ 828075 w 837667"/>
              <a:gd name="connsiteY8" fmla="*/ 70338 h 354889"/>
              <a:gd name="connsiteX9" fmla="*/ 821681 w 837667"/>
              <a:gd name="connsiteY9" fmla="*/ 0 h 354889"/>
              <a:gd name="connsiteX10" fmla="*/ 172649 w 837667"/>
              <a:gd name="connsiteY10" fmla="*/ 51155 h 354889"/>
              <a:gd name="connsiteX11" fmla="*/ 172649 w 837667"/>
              <a:gd name="connsiteY11" fmla="*/ 131085 h 354889"/>
              <a:gd name="connsiteX12" fmla="*/ 0 w 837667"/>
              <a:gd name="connsiteY12" fmla="*/ 102310 h 354889"/>
              <a:gd name="connsiteX0" fmla="*/ 161958 w 834476"/>
              <a:gd name="connsiteY0" fmla="*/ 120929 h 354889"/>
              <a:gd name="connsiteX1" fmla="*/ 6 w 834476"/>
              <a:gd name="connsiteY1" fmla="*/ 220607 h 354889"/>
              <a:gd name="connsiteX2" fmla="*/ 22387 w 834476"/>
              <a:gd name="connsiteY2" fmla="*/ 242987 h 354889"/>
              <a:gd name="connsiteX3" fmla="*/ 562714 w 834476"/>
              <a:gd name="connsiteY3" fmla="*/ 201424 h 354889"/>
              <a:gd name="connsiteX4" fmla="*/ 585094 w 834476"/>
              <a:gd name="connsiteY4" fmla="*/ 354889 h 354889"/>
              <a:gd name="connsiteX5" fmla="*/ 671419 w 834476"/>
              <a:gd name="connsiteY5" fmla="*/ 342101 h 354889"/>
              <a:gd name="connsiteX6" fmla="*/ 668222 w 834476"/>
              <a:gd name="connsiteY6" fmla="*/ 195029 h 354889"/>
              <a:gd name="connsiteX7" fmla="*/ 834476 w 834476"/>
              <a:gd name="connsiteY7" fmla="*/ 179043 h 354889"/>
              <a:gd name="connsiteX8" fmla="*/ 824884 w 834476"/>
              <a:gd name="connsiteY8" fmla="*/ 70338 h 354889"/>
              <a:gd name="connsiteX9" fmla="*/ 818490 w 834476"/>
              <a:gd name="connsiteY9" fmla="*/ 0 h 354889"/>
              <a:gd name="connsiteX10" fmla="*/ 169458 w 834476"/>
              <a:gd name="connsiteY10" fmla="*/ 51155 h 354889"/>
              <a:gd name="connsiteX11" fmla="*/ 169458 w 834476"/>
              <a:gd name="connsiteY11" fmla="*/ 131085 h 354889"/>
              <a:gd name="connsiteX12" fmla="*/ 161958 w 834476"/>
              <a:gd name="connsiteY12" fmla="*/ 120929 h 354889"/>
              <a:gd name="connsiteX0" fmla="*/ 139571 w 812089"/>
              <a:gd name="connsiteY0" fmla="*/ 120929 h 354889"/>
              <a:gd name="connsiteX1" fmla="*/ 154256 w 812089"/>
              <a:gd name="connsiteY1" fmla="*/ 123220 h 354889"/>
              <a:gd name="connsiteX2" fmla="*/ 0 w 812089"/>
              <a:gd name="connsiteY2" fmla="*/ 242987 h 354889"/>
              <a:gd name="connsiteX3" fmla="*/ 540327 w 812089"/>
              <a:gd name="connsiteY3" fmla="*/ 201424 h 354889"/>
              <a:gd name="connsiteX4" fmla="*/ 562707 w 812089"/>
              <a:gd name="connsiteY4" fmla="*/ 354889 h 354889"/>
              <a:gd name="connsiteX5" fmla="*/ 649032 w 812089"/>
              <a:gd name="connsiteY5" fmla="*/ 342101 h 354889"/>
              <a:gd name="connsiteX6" fmla="*/ 645835 w 812089"/>
              <a:gd name="connsiteY6" fmla="*/ 195029 h 354889"/>
              <a:gd name="connsiteX7" fmla="*/ 812089 w 812089"/>
              <a:gd name="connsiteY7" fmla="*/ 179043 h 354889"/>
              <a:gd name="connsiteX8" fmla="*/ 802497 w 812089"/>
              <a:gd name="connsiteY8" fmla="*/ 70338 h 354889"/>
              <a:gd name="connsiteX9" fmla="*/ 796103 w 812089"/>
              <a:gd name="connsiteY9" fmla="*/ 0 h 354889"/>
              <a:gd name="connsiteX10" fmla="*/ 147071 w 812089"/>
              <a:gd name="connsiteY10" fmla="*/ 51155 h 354889"/>
              <a:gd name="connsiteX11" fmla="*/ 147071 w 812089"/>
              <a:gd name="connsiteY11" fmla="*/ 131085 h 354889"/>
              <a:gd name="connsiteX12" fmla="*/ 139571 w 812089"/>
              <a:gd name="connsiteY12" fmla="*/ 120929 h 354889"/>
              <a:gd name="connsiteX0" fmla="*/ 10027 w 682545"/>
              <a:gd name="connsiteY0" fmla="*/ 120929 h 354889"/>
              <a:gd name="connsiteX1" fmla="*/ 24712 w 682545"/>
              <a:gd name="connsiteY1" fmla="*/ 123220 h 354889"/>
              <a:gd name="connsiteX2" fmla="*/ 4011 w 682545"/>
              <a:gd name="connsiteY2" fmla="*/ 121254 h 354889"/>
              <a:gd name="connsiteX3" fmla="*/ 410783 w 682545"/>
              <a:gd name="connsiteY3" fmla="*/ 201424 h 354889"/>
              <a:gd name="connsiteX4" fmla="*/ 433163 w 682545"/>
              <a:gd name="connsiteY4" fmla="*/ 354889 h 354889"/>
              <a:gd name="connsiteX5" fmla="*/ 519488 w 682545"/>
              <a:gd name="connsiteY5" fmla="*/ 342101 h 354889"/>
              <a:gd name="connsiteX6" fmla="*/ 516291 w 682545"/>
              <a:gd name="connsiteY6" fmla="*/ 195029 h 354889"/>
              <a:gd name="connsiteX7" fmla="*/ 682545 w 682545"/>
              <a:gd name="connsiteY7" fmla="*/ 179043 h 354889"/>
              <a:gd name="connsiteX8" fmla="*/ 672953 w 682545"/>
              <a:gd name="connsiteY8" fmla="*/ 70338 h 354889"/>
              <a:gd name="connsiteX9" fmla="*/ 666559 w 682545"/>
              <a:gd name="connsiteY9" fmla="*/ 0 h 354889"/>
              <a:gd name="connsiteX10" fmla="*/ 17527 w 682545"/>
              <a:gd name="connsiteY10" fmla="*/ 51155 h 354889"/>
              <a:gd name="connsiteX11" fmla="*/ 17527 w 682545"/>
              <a:gd name="connsiteY11" fmla="*/ 131085 h 354889"/>
              <a:gd name="connsiteX12" fmla="*/ 10027 w 682545"/>
              <a:gd name="connsiteY12" fmla="*/ 120929 h 354889"/>
              <a:gd name="connsiteX0" fmla="*/ 10027 w 682545"/>
              <a:gd name="connsiteY0" fmla="*/ 120929 h 354889"/>
              <a:gd name="connsiteX1" fmla="*/ 24712 w 682545"/>
              <a:gd name="connsiteY1" fmla="*/ 123220 h 354889"/>
              <a:gd name="connsiteX2" fmla="*/ 4011 w 682545"/>
              <a:gd name="connsiteY2" fmla="*/ 121254 h 354889"/>
              <a:gd name="connsiteX3" fmla="*/ 21608 w 682545"/>
              <a:gd name="connsiteY3" fmla="*/ 115495 h 354889"/>
              <a:gd name="connsiteX4" fmla="*/ 433163 w 682545"/>
              <a:gd name="connsiteY4" fmla="*/ 354889 h 354889"/>
              <a:gd name="connsiteX5" fmla="*/ 519488 w 682545"/>
              <a:gd name="connsiteY5" fmla="*/ 342101 h 354889"/>
              <a:gd name="connsiteX6" fmla="*/ 516291 w 682545"/>
              <a:gd name="connsiteY6" fmla="*/ 195029 h 354889"/>
              <a:gd name="connsiteX7" fmla="*/ 682545 w 682545"/>
              <a:gd name="connsiteY7" fmla="*/ 179043 h 354889"/>
              <a:gd name="connsiteX8" fmla="*/ 672953 w 682545"/>
              <a:gd name="connsiteY8" fmla="*/ 70338 h 354889"/>
              <a:gd name="connsiteX9" fmla="*/ 666559 w 682545"/>
              <a:gd name="connsiteY9" fmla="*/ 0 h 354889"/>
              <a:gd name="connsiteX10" fmla="*/ 17527 w 682545"/>
              <a:gd name="connsiteY10" fmla="*/ 51155 h 354889"/>
              <a:gd name="connsiteX11" fmla="*/ 17527 w 682545"/>
              <a:gd name="connsiteY11" fmla="*/ 131085 h 354889"/>
              <a:gd name="connsiteX12" fmla="*/ 10027 w 682545"/>
              <a:gd name="connsiteY12" fmla="*/ 120929 h 354889"/>
              <a:gd name="connsiteX0" fmla="*/ 10027 w 682545"/>
              <a:gd name="connsiteY0" fmla="*/ 120929 h 342101"/>
              <a:gd name="connsiteX1" fmla="*/ 24712 w 682545"/>
              <a:gd name="connsiteY1" fmla="*/ 123220 h 342101"/>
              <a:gd name="connsiteX2" fmla="*/ 4011 w 682545"/>
              <a:gd name="connsiteY2" fmla="*/ 121254 h 342101"/>
              <a:gd name="connsiteX3" fmla="*/ 21608 w 682545"/>
              <a:gd name="connsiteY3" fmla="*/ 115495 h 342101"/>
              <a:gd name="connsiteX4" fmla="*/ 3778 w 682545"/>
              <a:gd name="connsiteY4" fmla="*/ 118584 h 342101"/>
              <a:gd name="connsiteX5" fmla="*/ 519488 w 682545"/>
              <a:gd name="connsiteY5" fmla="*/ 342101 h 342101"/>
              <a:gd name="connsiteX6" fmla="*/ 516291 w 682545"/>
              <a:gd name="connsiteY6" fmla="*/ 195029 h 342101"/>
              <a:gd name="connsiteX7" fmla="*/ 682545 w 682545"/>
              <a:gd name="connsiteY7" fmla="*/ 179043 h 342101"/>
              <a:gd name="connsiteX8" fmla="*/ 672953 w 682545"/>
              <a:gd name="connsiteY8" fmla="*/ 70338 h 342101"/>
              <a:gd name="connsiteX9" fmla="*/ 666559 w 682545"/>
              <a:gd name="connsiteY9" fmla="*/ 0 h 342101"/>
              <a:gd name="connsiteX10" fmla="*/ 17527 w 682545"/>
              <a:gd name="connsiteY10" fmla="*/ 51155 h 342101"/>
              <a:gd name="connsiteX11" fmla="*/ 17527 w 682545"/>
              <a:gd name="connsiteY11" fmla="*/ 131085 h 342101"/>
              <a:gd name="connsiteX12" fmla="*/ 10027 w 682545"/>
              <a:gd name="connsiteY12" fmla="*/ 120929 h 342101"/>
              <a:gd name="connsiteX0" fmla="*/ 10027 w 682545"/>
              <a:gd name="connsiteY0" fmla="*/ 120929 h 204626"/>
              <a:gd name="connsiteX1" fmla="*/ 24712 w 682545"/>
              <a:gd name="connsiteY1" fmla="*/ 123220 h 204626"/>
              <a:gd name="connsiteX2" fmla="*/ 4011 w 682545"/>
              <a:gd name="connsiteY2" fmla="*/ 121254 h 204626"/>
              <a:gd name="connsiteX3" fmla="*/ 21608 w 682545"/>
              <a:gd name="connsiteY3" fmla="*/ 115495 h 204626"/>
              <a:gd name="connsiteX4" fmla="*/ 3778 w 682545"/>
              <a:gd name="connsiteY4" fmla="*/ 118584 h 204626"/>
              <a:gd name="connsiteX5" fmla="*/ 13992 w 682545"/>
              <a:gd name="connsiteY5" fmla="*/ 135871 h 204626"/>
              <a:gd name="connsiteX6" fmla="*/ 516291 w 682545"/>
              <a:gd name="connsiteY6" fmla="*/ 195029 h 204626"/>
              <a:gd name="connsiteX7" fmla="*/ 682545 w 682545"/>
              <a:gd name="connsiteY7" fmla="*/ 179043 h 204626"/>
              <a:gd name="connsiteX8" fmla="*/ 672953 w 682545"/>
              <a:gd name="connsiteY8" fmla="*/ 70338 h 204626"/>
              <a:gd name="connsiteX9" fmla="*/ 666559 w 682545"/>
              <a:gd name="connsiteY9" fmla="*/ 0 h 204626"/>
              <a:gd name="connsiteX10" fmla="*/ 17527 w 682545"/>
              <a:gd name="connsiteY10" fmla="*/ 51155 h 204626"/>
              <a:gd name="connsiteX11" fmla="*/ 17527 w 682545"/>
              <a:gd name="connsiteY11" fmla="*/ 131085 h 204626"/>
              <a:gd name="connsiteX12" fmla="*/ 10027 w 682545"/>
              <a:gd name="connsiteY12" fmla="*/ 120929 h 204626"/>
              <a:gd name="connsiteX0" fmla="*/ 10027 w 676801"/>
              <a:gd name="connsiteY0" fmla="*/ 120929 h 204626"/>
              <a:gd name="connsiteX1" fmla="*/ 24712 w 676801"/>
              <a:gd name="connsiteY1" fmla="*/ 123220 h 204626"/>
              <a:gd name="connsiteX2" fmla="*/ 4011 w 676801"/>
              <a:gd name="connsiteY2" fmla="*/ 121254 h 204626"/>
              <a:gd name="connsiteX3" fmla="*/ 21608 w 676801"/>
              <a:gd name="connsiteY3" fmla="*/ 115495 h 204626"/>
              <a:gd name="connsiteX4" fmla="*/ 3778 w 676801"/>
              <a:gd name="connsiteY4" fmla="*/ 118584 h 204626"/>
              <a:gd name="connsiteX5" fmla="*/ 13992 w 676801"/>
              <a:gd name="connsiteY5" fmla="*/ 135871 h 204626"/>
              <a:gd name="connsiteX6" fmla="*/ 516291 w 676801"/>
              <a:gd name="connsiteY6" fmla="*/ 195029 h 204626"/>
              <a:gd name="connsiteX7" fmla="*/ 676801 w 676801"/>
              <a:gd name="connsiteY7" fmla="*/ 55878 h 204626"/>
              <a:gd name="connsiteX8" fmla="*/ 672953 w 676801"/>
              <a:gd name="connsiteY8" fmla="*/ 70338 h 204626"/>
              <a:gd name="connsiteX9" fmla="*/ 666559 w 676801"/>
              <a:gd name="connsiteY9" fmla="*/ 0 h 204626"/>
              <a:gd name="connsiteX10" fmla="*/ 17527 w 676801"/>
              <a:gd name="connsiteY10" fmla="*/ 51155 h 204626"/>
              <a:gd name="connsiteX11" fmla="*/ 17527 w 676801"/>
              <a:gd name="connsiteY11" fmla="*/ 131085 h 204626"/>
              <a:gd name="connsiteX12" fmla="*/ 10027 w 676801"/>
              <a:gd name="connsiteY12" fmla="*/ 120929 h 204626"/>
              <a:gd name="connsiteX0" fmla="*/ 10027 w 676801"/>
              <a:gd name="connsiteY0" fmla="*/ 120929 h 135871"/>
              <a:gd name="connsiteX1" fmla="*/ 24712 w 676801"/>
              <a:gd name="connsiteY1" fmla="*/ 123220 h 135871"/>
              <a:gd name="connsiteX2" fmla="*/ 4011 w 676801"/>
              <a:gd name="connsiteY2" fmla="*/ 121254 h 135871"/>
              <a:gd name="connsiteX3" fmla="*/ 21608 w 676801"/>
              <a:gd name="connsiteY3" fmla="*/ 115495 h 135871"/>
              <a:gd name="connsiteX4" fmla="*/ 3778 w 676801"/>
              <a:gd name="connsiteY4" fmla="*/ 118584 h 135871"/>
              <a:gd name="connsiteX5" fmla="*/ 13992 w 676801"/>
              <a:gd name="connsiteY5" fmla="*/ 135871 h 135871"/>
              <a:gd name="connsiteX6" fmla="*/ 5050 w 676801"/>
              <a:gd name="connsiteY6" fmla="*/ 114828 h 135871"/>
              <a:gd name="connsiteX7" fmla="*/ 676801 w 676801"/>
              <a:gd name="connsiteY7" fmla="*/ 55878 h 135871"/>
              <a:gd name="connsiteX8" fmla="*/ 672953 w 676801"/>
              <a:gd name="connsiteY8" fmla="*/ 70338 h 135871"/>
              <a:gd name="connsiteX9" fmla="*/ 666559 w 676801"/>
              <a:gd name="connsiteY9" fmla="*/ 0 h 135871"/>
              <a:gd name="connsiteX10" fmla="*/ 17527 w 676801"/>
              <a:gd name="connsiteY10" fmla="*/ 51155 h 135871"/>
              <a:gd name="connsiteX11" fmla="*/ 17527 w 676801"/>
              <a:gd name="connsiteY11" fmla="*/ 131085 h 135871"/>
              <a:gd name="connsiteX12" fmla="*/ 10027 w 676801"/>
              <a:gd name="connsiteY12" fmla="*/ 120929 h 135871"/>
              <a:gd name="connsiteX0" fmla="*/ 10027 w 672953"/>
              <a:gd name="connsiteY0" fmla="*/ 120929 h 135871"/>
              <a:gd name="connsiteX1" fmla="*/ 24712 w 672953"/>
              <a:gd name="connsiteY1" fmla="*/ 123220 h 135871"/>
              <a:gd name="connsiteX2" fmla="*/ 4011 w 672953"/>
              <a:gd name="connsiteY2" fmla="*/ 121254 h 135871"/>
              <a:gd name="connsiteX3" fmla="*/ 21608 w 672953"/>
              <a:gd name="connsiteY3" fmla="*/ 115495 h 135871"/>
              <a:gd name="connsiteX4" fmla="*/ 3778 w 672953"/>
              <a:gd name="connsiteY4" fmla="*/ 118584 h 135871"/>
              <a:gd name="connsiteX5" fmla="*/ 13992 w 672953"/>
              <a:gd name="connsiteY5" fmla="*/ 135871 h 135871"/>
              <a:gd name="connsiteX6" fmla="*/ 5050 w 672953"/>
              <a:gd name="connsiteY6" fmla="*/ 114828 h 135871"/>
              <a:gd name="connsiteX7" fmla="*/ 671057 w 672953"/>
              <a:gd name="connsiteY7" fmla="*/ 65903 h 135871"/>
              <a:gd name="connsiteX8" fmla="*/ 672953 w 672953"/>
              <a:gd name="connsiteY8" fmla="*/ 70338 h 135871"/>
              <a:gd name="connsiteX9" fmla="*/ 666559 w 672953"/>
              <a:gd name="connsiteY9" fmla="*/ 0 h 135871"/>
              <a:gd name="connsiteX10" fmla="*/ 17527 w 672953"/>
              <a:gd name="connsiteY10" fmla="*/ 51155 h 135871"/>
              <a:gd name="connsiteX11" fmla="*/ 17527 w 672953"/>
              <a:gd name="connsiteY11" fmla="*/ 131085 h 135871"/>
              <a:gd name="connsiteX12" fmla="*/ 10027 w 672953"/>
              <a:gd name="connsiteY12" fmla="*/ 120929 h 135871"/>
              <a:gd name="connsiteX0" fmla="*/ 98769 w 761695"/>
              <a:gd name="connsiteY0" fmla="*/ 120929 h 135871"/>
              <a:gd name="connsiteX1" fmla="*/ 113454 w 761695"/>
              <a:gd name="connsiteY1" fmla="*/ 123220 h 135871"/>
              <a:gd name="connsiteX2" fmla="*/ 92753 w 761695"/>
              <a:gd name="connsiteY2" fmla="*/ 121254 h 135871"/>
              <a:gd name="connsiteX3" fmla="*/ 110350 w 761695"/>
              <a:gd name="connsiteY3" fmla="*/ 115495 h 135871"/>
              <a:gd name="connsiteX4" fmla="*/ 92520 w 761695"/>
              <a:gd name="connsiteY4" fmla="*/ 118584 h 135871"/>
              <a:gd name="connsiteX5" fmla="*/ 102734 w 761695"/>
              <a:gd name="connsiteY5" fmla="*/ 135871 h 135871"/>
              <a:gd name="connsiteX6" fmla="*/ 93792 w 761695"/>
              <a:gd name="connsiteY6" fmla="*/ 114828 h 135871"/>
              <a:gd name="connsiteX7" fmla="*/ 759799 w 761695"/>
              <a:gd name="connsiteY7" fmla="*/ 65903 h 135871"/>
              <a:gd name="connsiteX8" fmla="*/ 761695 w 761695"/>
              <a:gd name="connsiteY8" fmla="*/ 70338 h 135871"/>
              <a:gd name="connsiteX9" fmla="*/ 755301 w 761695"/>
              <a:gd name="connsiteY9" fmla="*/ 0 h 135871"/>
              <a:gd name="connsiteX10" fmla="*/ 0 w 761695"/>
              <a:gd name="connsiteY10" fmla="*/ 55452 h 135871"/>
              <a:gd name="connsiteX11" fmla="*/ 106269 w 761695"/>
              <a:gd name="connsiteY11" fmla="*/ 131085 h 135871"/>
              <a:gd name="connsiteX12" fmla="*/ 98769 w 761695"/>
              <a:gd name="connsiteY12" fmla="*/ 120929 h 135871"/>
              <a:gd name="connsiteX0" fmla="*/ 238068 w 761695"/>
              <a:gd name="connsiteY0" fmla="*/ 298516 h 302686"/>
              <a:gd name="connsiteX1" fmla="*/ 113454 w 761695"/>
              <a:gd name="connsiteY1" fmla="*/ 123220 h 302686"/>
              <a:gd name="connsiteX2" fmla="*/ 92753 w 761695"/>
              <a:gd name="connsiteY2" fmla="*/ 121254 h 302686"/>
              <a:gd name="connsiteX3" fmla="*/ 110350 w 761695"/>
              <a:gd name="connsiteY3" fmla="*/ 115495 h 302686"/>
              <a:gd name="connsiteX4" fmla="*/ 92520 w 761695"/>
              <a:gd name="connsiteY4" fmla="*/ 118584 h 302686"/>
              <a:gd name="connsiteX5" fmla="*/ 102734 w 761695"/>
              <a:gd name="connsiteY5" fmla="*/ 135871 h 302686"/>
              <a:gd name="connsiteX6" fmla="*/ 93792 w 761695"/>
              <a:gd name="connsiteY6" fmla="*/ 114828 h 302686"/>
              <a:gd name="connsiteX7" fmla="*/ 759799 w 761695"/>
              <a:gd name="connsiteY7" fmla="*/ 65903 h 302686"/>
              <a:gd name="connsiteX8" fmla="*/ 761695 w 761695"/>
              <a:gd name="connsiteY8" fmla="*/ 70338 h 302686"/>
              <a:gd name="connsiteX9" fmla="*/ 755301 w 761695"/>
              <a:gd name="connsiteY9" fmla="*/ 0 h 302686"/>
              <a:gd name="connsiteX10" fmla="*/ 0 w 761695"/>
              <a:gd name="connsiteY10" fmla="*/ 55452 h 302686"/>
              <a:gd name="connsiteX11" fmla="*/ 106269 w 761695"/>
              <a:gd name="connsiteY11" fmla="*/ 131085 h 302686"/>
              <a:gd name="connsiteX12" fmla="*/ 238068 w 761695"/>
              <a:gd name="connsiteY12" fmla="*/ 298516 h 302686"/>
              <a:gd name="connsiteX0" fmla="*/ 238068 w 761695"/>
              <a:gd name="connsiteY0" fmla="*/ 298516 h 302686"/>
              <a:gd name="connsiteX1" fmla="*/ 113454 w 761695"/>
              <a:gd name="connsiteY1" fmla="*/ 123220 h 302686"/>
              <a:gd name="connsiteX2" fmla="*/ 92753 w 761695"/>
              <a:gd name="connsiteY2" fmla="*/ 121254 h 302686"/>
              <a:gd name="connsiteX3" fmla="*/ 110350 w 761695"/>
              <a:gd name="connsiteY3" fmla="*/ 115495 h 302686"/>
              <a:gd name="connsiteX4" fmla="*/ 92520 w 761695"/>
              <a:gd name="connsiteY4" fmla="*/ 118584 h 302686"/>
              <a:gd name="connsiteX5" fmla="*/ 102734 w 761695"/>
              <a:gd name="connsiteY5" fmla="*/ 135871 h 302686"/>
              <a:gd name="connsiteX6" fmla="*/ 337924 w 761695"/>
              <a:gd name="connsiteY6" fmla="*/ 144904 h 302686"/>
              <a:gd name="connsiteX7" fmla="*/ 759799 w 761695"/>
              <a:gd name="connsiteY7" fmla="*/ 65903 h 302686"/>
              <a:gd name="connsiteX8" fmla="*/ 761695 w 761695"/>
              <a:gd name="connsiteY8" fmla="*/ 70338 h 302686"/>
              <a:gd name="connsiteX9" fmla="*/ 755301 w 761695"/>
              <a:gd name="connsiteY9" fmla="*/ 0 h 302686"/>
              <a:gd name="connsiteX10" fmla="*/ 0 w 761695"/>
              <a:gd name="connsiteY10" fmla="*/ 55452 h 302686"/>
              <a:gd name="connsiteX11" fmla="*/ 106269 w 761695"/>
              <a:gd name="connsiteY11" fmla="*/ 131085 h 302686"/>
              <a:gd name="connsiteX12" fmla="*/ 238068 w 761695"/>
              <a:gd name="connsiteY12" fmla="*/ 298516 h 302686"/>
              <a:gd name="connsiteX0" fmla="*/ 238068 w 761695"/>
              <a:gd name="connsiteY0" fmla="*/ 298516 h 302686"/>
              <a:gd name="connsiteX1" fmla="*/ 113454 w 761695"/>
              <a:gd name="connsiteY1" fmla="*/ 123220 h 302686"/>
              <a:gd name="connsiteX2" fmla="*/ 92753 w 761695"/>
              <a:gd name="connsiteY2" fmla="*/ 121254 h 302686"/>
              <a:gd name="connsiteX3" fmla="*/ 110350 w 761695"/>
              <a:gd name="connsiteY3" fmla="*/ 115495 h 302686"/>
              <a:gd name="connsiteX4" fmla="*/ 17844 w 761695"/>
              <a:gd name="connsiteY4" fmla="*/ 122880 h 302686"/>
              <a:gd name="connsiteX5" fmla="*/ 102734 w 761695"/>
              <a:gd name="connsiteY5" fmla="*/ 135871 h 302686"/>
              <a:gd name="connsiteX6" fmla="*/ 337924 w 761695"/>
              <a:gd name="connsiteY6" fmla="*/ 144904 h 302686"/>
              <a:gd name="connsiteX7" fmla="*/ 759799 w 761695"/>
              <a:gd name="connsiteY7" fmla="*/ 65903 h 302686"/>
              <a:gd name="connsiteX8" fmla="*/ 761695 w 761695"/>
              <a:gd name="connsiteY8" fmla="*/ 70338 h 302686"/>
              <a:gd name="connsiteX9" fmla="*/ 755301 w 761695"/>
              <a:gd name="connsiteY9" fmla="*/ 0 h 302686"/>
              <a:gd name="connsiteX10" fmla="*/ 0 w 761695"/>
              <a:gd name="connsiteY10" fmla="*/ 55452 h 302686"/>
              <a:gd name="connsiteX11" fmla="*/ 106269 w 761695"/>
              <a:gd name="connsiteY11" fmla="*/ 131085 h 302686"/>
              <a:gd name="connsiteX12" fmla="*/ 238068 w 761695"/>
              <a:gd name="connsiteY12" fmla="*/ 298516 h 302686"/>
              <a:gd name="connsiteX0" fmla="*/ 333439 w 857066"/>
              <a:gd name="connsiteY0" fmla="*/ 298516 h 302686"/>
              <a:gd name="connsiteX1" fmla="*/ 208825 w 857066"/>
              <a:gd name="connsiteY1" fmla="*/ 123220 h 302686"/>
              <a:gd name="connsiteX2" fmla="*/ 0 w 857066"/>
              <a:gd name="connsiteY2" fmla="*/ 89747 h 302686"/>
              <a:gd name="connsiteX3" fmla="*/ 205721 w 857066"/>
              <a:gd name="connsiteY3" fmla="*/ 115495 h 302686"/>
              <a:gd name="connsiteX4" fmla="*/ 113215 w 857066"/>
              <a:gd name="connsiteY4" fmla="*/ 122880 h 302686"/>
              <a:gd name="connsiteX5" fmla="*/ 198105 w 857066"/>
              <a:gd name="connsiteY5" fmla="*/ 135871 h 302686"/>
              <a:gd name="connsiteX6" fmla="*/ 433295 w 857066"/>
              <a:gd name="connsiteY6" fmla="*/ 144904 h 302686"/>
              <a:gd name="connsiteX7" fmla="*/ 855170 w 857066"/>
              <a:gd name="connsiteY7" fmla="*/ 65903 h 302686"/>
              <a:gd name="connsiteX8" fmla="*/ 857066 w 857066"/>
              <a:gd name="connsiteY8" fmla="*/ 70338 h 302686"/>
              <a:gd name="connsiteX9" fmla="*/ 850672 w 857066"/>
              <a:gd name="connsiteY9" fmla="*/ 0 h 302686"/>
              <a:gd name="connsiteX10" fmla="*/ 95371 w 857066"/>
              <a:gd name="connsiteY10" fmla="*/ 55452 h 302686"/>
              <a:gd name="connsiteX11" fmla="*/ 201640 w 857066"/>
              <a:gd name="connsiteY11" fmla="*/ 131085 h 302686"/>
              <a:gd name="connsiteX12" fmla="*/ 333439 w 857066"/>
              <a:gd name="connsiteY12" fmla="*/ 298516 h 302686"/>
              <a:gd name="connsiteX0" fmla="*/ 333439 w 857066"/>
              <a:gd name="connsiteY0" fmla="*/ 298516 h 337479"/>
              <a:gd name="connsiteX1" fmla="*/ 208825 w 857066"/>
              <a:gd name="connsiteY1" fmla="*/ 123220 h 337479"/>
              <a:gd name="connsiteX2" fmla="*/ 0 w 857066"/>
              <a:gd name="connsiteY2" fmla="*/ 89747 h 337479"/>
              <a:gd name="connsiteX3" fmla="*/ 162639 w 857066"/>
              <a:gd name="connsiteY3" fmla="*/ 337479 h 337479"/>
              <a:gd name="connsiteX4" fmla="*/ 113215 w 857066"/>
              <a:gd name="connsiteY4" fmla="*/ 122880 h 337479"/>
              <a:gd name="connsiteX5" fmla="*/ 198105 w 857066"/>
              <a:gd name="connsiteY5" fmla="*/ 135871 h 337479"/>
              <a:gd name="connsiteX6" fmla="*/ 433295 w 857066"/>
              <a:gd name="connsiteY6" fmla="*/ 144904 h 337479"/>
              <a:gd name="connsiteX7" fmla="*/ 855170 w 857066"/>
              <a:gd name="connsiteY7" fmla="*/ 65903 h 337479"/>
              <a:gd name="connsiteX8" fmla="*/ 857066 w 857066"/>
              <a:gd name="connsiteY8" fmla="*/ 70338 h 337479"/>
              <a:gd name="connsiteX9" fmla="*/ 850672 w 857066"/>
              <a:gd name="connsiteY9" fmla="*/ 0 h 337479"/>
              <a:gd name="connsiteX10" fmla="*/ 95371 w 857066"/>
              <a:gd name="connsiteY10" fmla="*/ 55452 h 337479"/>
              <a:gd name="connsiteX11" fmla="*/ 201640 w 857066"/>
              <a:gd name="connsiteY11" fmla="*/ 131085 h 337479"/>
              <a:gd name="connsiteX12" fmla="*/ 333439 w 857066"/>
              <a:gd name="connsiteY12" fmla="*/ 298516 h 337479"/>
              <a:gd name="connsiteX0" fmla="*/ 410534 w 934161"/>
              <a:gd name="connsiteY0" fmla="*/ 298516 h 337479"/>
              <a:gd name="connsiteX1" fmla="*/ 285920 w 934161"/>
              <a:gd name="connsiteY1" fmla="*/ 123220 h 337479"/>
              <a:gd name="connsiteX2" fmla="*/ 77095 w 934161"/>
              <a:gd name="connsiteY2" fmla="*/ 89747 h 337479"/>
              <a:gd name="connsiteX3" fmla="*/ 239734 w 934161"/>
              <a:gd name="connsiteY3" fmla="*/ 337479 h 337479"/>
              <a:gd name="connsiteX4" fmla="*/ 190310 w 934161"/>
              <a:gd name="connsiteY4" fmla="*/ 122880 h 337479"/>
              <a:gd name="connsiteX5" fmla="*/ 275200 w 934161"/>
              <a:gd name="connsiteY5" fmla="*/ 135871 h 337479"/>
              <a:gd name="connsiteX6" fmla="*/ 510390 w 934161"/>
              <a:gd name="connsiteY6" fmla="*/ 144904 h 337479"/>
              <a:gd name="connsiteX7" fmla="*/ 932265 w 934161"/>
              <a:gd name="connsiteY7" fmla="*/ 65903 h 337479"/>
              <a:gd name="connsiteX8" fmla="*/ 934161 w 934161"/>
              <a:gd name="connsiteY8" fmla="*/ 70338 h 337479"/>
              <a:gd name="connsiteX9" fmla="*/ 927767 w 934161"/>
              <a:gd name="connsiteY9" fmla="*/ 0 h 337479"/>
              <a:gd name="connsiteX10" fmla="*/ 172466 w 934161"/>
              <a:gd name="connsiteY10" fmla="*/ 55452 h 337479"/>
              <a:gd name="connsiteX11" fmla="*/ 4446 w 934161"/>
              <a:gd name="connsiteY11" fmla="*/ 2191 h 337479"/>
              <a:gd name="connsiteX12" fmla="*/ 410534 w 934161"/>
              <a:gd name="connsiteY12" fmla="*/ 298516 h 337479"/>
              <a:gd name="connsiteX0" fmla="*/ 410534 w 934161"/>
              <a:gd name="connsiteY0" fmla="*/ 298516 h 407879"/>
              <a:gd name="connsiteX1" fmla="*/ 285920 w 934161"/>
              <a:gd name="connsiteY1" fmla="*/ 123220 h 407879"/>
              <a:gd name="connsiteX2" fmla="*/ 77095 w 934161"/>
              <a:gd name="connsiteY2" fmla="*/ 89747 h 407879"/>
              <a:gd name="connsiteX3" fmla="*/ 239734 w 934161"/>
              <a:gd name="connsiteY3" fmla="*/ 337479 h 407879"/>
              <a:gd name="connsiteX4" fmla="*/ 323865 w 934161"/>
              <a:gd name="connsiteY4" fmla="*/ 407879 h 407879"/>
              <a:gd name="connsiteX5" fmla="*/ 275200 w 934161"/>
              <a:gd name="connsiteY5" fmla="*/ 135871 h 407879"/>
              <a:gd name="connsiteX6" fmla="*/ 510390 w 934161"/>
              <a:gd name="connsiteY6" fmla="*/ 144904 h 407879"/>
              <a:gd name="connsiteX7" fmla="*/ 932265 w 934161"/>
              <a:gd name="connsiteY7" fmla="*/ 65903 h 407879"/>
              <a:gd name="connsiteX8" fmla="*/ 934161 w 934161"/>
              <a:gd name="connsiteY8" fmla="*/ 70338 h 407879"/>
              <a:gd name="connsiteX9" fmla="*/ 927767 w 934161"/>
              <a:gd name="connsiteY9" fmla="*/ 0 h 407879"/>
              <a:gd name="connsiteX10" fmla="*/ 172466 w 934161"/>
              <a:gd name="connsiteY10" fmla="*/ 55452 h 407879"/>
              <a:gd name="connsiteX11" fmla="*/ 4446 w 934161"/>
              <a:gd name="connsiteY11" fmla="*/ 2191 h 407879"/>
              <a:gd name="connsiteX12" fmla="*/ 410534 w 934161"/>
              <a:gd name="connsiteY12" fmla="*/ 298516 h 407879"/>
              <a:gd name="connsiteX0" fmla="*/ 0 w 1083694"/>
              <a:gd name="connsiteY0" fmla="*/ 43592 h 407879"/>
              <a:gd name="connsiteX1" fmla="*/ 435453 w 1083694"/>
              <a:gd name="connsiteY1" fmla="*/ 123220 h 407879"/>
              <a:gd name="connsiteX2" fmla="*/ 226628 w 1083694"/>
              <a:gd name="connsiteY2" fmla="*/ 89747 h 407879"/>
              <a:gd name="connsiteX3" fmla="*/ 389267 w 1083694"/>
              <a:gd name="connsiteY3" fmla="*/ 337479 h 407879"/>
              <a:gd name="connsiteX4" fmla="*/ 473398 w 1083694"/>
              <a:gd name="connsiteY4" fmla="*/ 407879 h 407879"/>
              <a:gd name="connsiteX5" fmla="*/ 424733 w 1083694"/>
              <a:gd name="connsiteY5" fmla="*/ 135871 h 407879"/>
              <a:gd name="connsiteX6" fmla="*/ 659923 w 1083694"/>
              <a:gd name="connsiteY6" fmla="*/ 144904 h 407879"/>
              <a:gd name="connsiteX7" fmla="*/ 1081798 w 1083694"/>
              <a:gd name="connsiteY7" fmla="*/ 65903 h 407879"/>
              <a:gd name="connsiteX8" fmla="*/ 1083694 w 1083694"/>
              <a:gd name="connsiteY8" fmla="*/ 70338 h 407879"/>
              <a:gd name="connsiteX9" fmla="*/ 1077300 w 1083694"/>
              <a:gd name="connsiteY9" fmla="*/ 0 h 407879"/>
              <a:gd name="connsiteX10" fmla="*/ 321999 w 1083694"/>
              <a:gd name="connsiteY10" fmla="*/ 55452 h 407879"/>
              <a:gd name="connsiteX11" fmla="*/ 153979 w 1083694"/>
              <a:gd name="connsiteY11" fmla="*/ 2191 h 407879"/>
              <a:gd name="connsiteX12" fmla="*/ 0 w 1083694"/>
              <a:gd name="connsiteY12" fmla="*/ 43592 h 407879"/>
              <a:gd name="connsiteX0" fmla="*/ 0 w 1083694"/>
              <a:gd name="connsiteY0" fmla="*/ 43592 h 469268"/>
              <a:gd name="connsiteX1" fmla="*/ 435453 w 1083694"/>
              <a:gd name="connsiteY1" fmla="*/ 123220 h 469268"/>
              <a:gd name="connsiteX2" fmla="*/ 1068165 w 1083694"/>
              <a:gd name="connsiteY2" fmla="*/ 469268 h 469268"/>
              <a:gd name="connsiteX3" fmla="*/ 389267 w 1083694"/>
              <a:gd name="connsiteY3" fmla="*/ 337479 h 469268"/>
              <a:gd name="connsiteX4" fmla="*/ 473398 w 1083694"/>
              <a:gd name="connsiteY4" fmla="*/ 407879 h 469268"/>
              <a:gd name="connsiteX5" fmla="*/ 424733 w 1083694"/>
              <a:gd name="connsiteY5" fmla="*/ 135871 h 469268"/>
              <a:gd name="connsiteX6" fmla="*/ 659923 w 1083694"/>
              <a:gd name="connsiteY6" fmla="*/ 144904 h 469268"/>
              <a:gd name="connsiteX7" fmla="*/ 1081798 w 1083694"/>
              <a:gd name="connsiteY7" fmla="*/ 65903 h 469268"/>
              <a:gd name="connsiteX8" fmla="*/ 1083694 w 1083694"/>
              <a:gd name="connsiteY8" fmla="*/ 70338 h 469268"/>
              <a:gd name="connsiteX9" fmla="*/ 1077300 w 1083694"/>
              <a:gd name="connsiteY9" fmla="*/ 0 h 469268"/>
              <a:gd name="connsiteX10" fmla="*/ 321999 w 1083694"/>
              <a:gd name="connsiteY10" fmla="*/ 55452 h 469268"/>
              <a:gd name="connsiteX11" fmla="*/ 153979 w 1083694"/>
              <a:gd name="connsiteY11" fmla="*/ 2191 h 469268"/>
              <a:gd name="connsiteX12" fmla="*/ 0 w 1083694"/>
              <a:gd name="connsiteY12" fmla="*/ 43592 h 469268"/>
              <a:gd name="connsiteX0" fmla="*/ 0 w 1083694"/>
              <a:gd name="connsiteY0" fmla="*/ 43592 h 469268"/>
              <a:gd name="connsiteX1" fmla="*/ 435453 w 1083694"/>
              <a:gd name="connsiteY1" fmla="*/ 123220 h 469268"/>
              <a:gd name="connsiteX2" fmla="*/ 1068165 w 1083694"/>
              <a:gd name="connsiteY2" fmla="*/ 469268 h 469268"/>
              <a:gd name="connsiteX3" fmla="*/ 389267 w 1083694"/>
              <a:gd name="connsiteY3" fmla="*/ 337479 h 469268"/>
              <a:gd name="connsiteX4" fmla="*/ 473398 w 1083694"/>
              <a:gd name="connsiteY4" fmla="*/ 407879 h 469268"/>
              <a:gd name="connsiteX5" fmla="*/ 74333 w 1083694"/>
              <a:gd name="connsiteY5" fmla="*/ 196021 h 469268"/>
              <a:gd name="connsiteX6" fmla="*/ 659923 w 1083694"/>
              <a:gd name="connsiteY6" fmla="*/ 144904 h 469268"/>
              <a:gd name="connsiteX7" fmla="*/ 1081798 w 1083694"/>
              <a:gd name="connsiteY7" fmla="*/ 65903 h 469268"/>
              <a:gd name="connsiteX8" fmla="*/ 1083694 w 1083694"/>
              <a:gd name="connsiteY8" fmla="*/ 70338 h 469268"/>
              <a:gd name="connsiteX9" fmla="*/ 1077300 w 1083694"/>
              <a:gd name="connsiteY9" fmla="*/ 0 h 469268"/>
              <a:gd name="connsiteX10" fmla="*/ 321999 w 1083694"/>
              <a:gd name="connsiteY10" fmla="*/ 55452 h 469268"/>
              <a:gd name="connsiteX11" fmla="*/ 153979 w 1083694"/>
              <a:gd name="connsiteY11" fmla="*/ 2191 h 469268"/>
              <a:gd name="connsiteX12" fmla="*/ 0 w 1083694"/>
              <a:gd name="connsiteY12" fmla="*/ 43592 h 469268"/>
              <a:gd name="connsiteX0" fmla="*/ 0 w 1083694"/>
              <a:gd name="connsiteY0" fmla="*/ 43592 h 469268"/>
              <a:gd name="connsiteX1" fmla="*/ 435453 w 1083694"/>
              <a:gd name="connsiteY1" fmla="*/ 123220 h 469268"/>
              <a:gd name="connsiteX2" fmla="*/ 1068165 w 1083694"/>
              <a:gd name="connsiteY2" fmla="*/ 469268 h 469268"/>
              <a:gd name="connsiteX3" fmla="*/ 389267 w 1083694"/>
              <a:gd name="connsiteY3" fmla="*/ 337479 h 469268"/>
              <a:gd name="connsiteX4" fmla="*/ 473398 w 1083694"/>
              <a:gd name="connsiteY4" fmla="*/ 407879 h 469268"/>
              <a:gd name="connsiteX5" fmla="*/ 920178 w 1083694"/>
              <a:gd name="connsiteY5" fmla="*/ 250443 h 469268"/>
              <a:gd name="connsiteX6" fmla="*/ 659923 w 1083694"/>
              <a:gd name="connsiteY6" fmla="*/ 144904 h 469268"/>
              <a:gd name="connsiteX7" fmla="*/ 1081798 w 1083694"/>
              <a:gd name="connsiteY7" fmla="*/ 65903 h 469268"/>
              <a:gd name="connsiteX8" fmla="*/ 1083694 w 1083694"/>
              <a:gd name="connsiteY8" fmla="*/ 70338 h 469268"/>
              <a:gd name="connsiteX9" fmla="*/ 1077300 w 1083694"/>
              <a:gd name="connsiteY9" fmla="*/ 0 h 469268"/>
              <a:gd name="connsiteX10" fmla="*/ 321999 w 1083694"/>
              <a:gd name="connsiteY10" fmla="*/ 55452 h 469268"/>
              <a:gd name="connsiteX11" fmla="*/ 153979 w 1083694"/>
              <a:gd name="connsiteY11" fmla="*/ 2191 h 469268"/>
              <a:gd name="connsiteX12" fmla="*/ 0 w 1083694"/>
              <a:gd name="connsiteY12" fmla="*/ 43592 h 469268"/>
              <a:gd name="connsiteX0" fmla="*/ 0 w 1083694"/>
              <a:gd name="connsiteY0" fmla="*/ 43592 h 407879"/>
              <a:gd name="connsiteX1" fmla="*/ 435453 w 1083694"/>
              <a:gd name="connsiteY1" fmla="*/ 123220 h 407879"/>
              <a:gd name="connsiteX2" fmla="*/ 37068 w 1083694"/>
              <a:gd name="connsiteY2" fmla="*/ 134144 h 407879"/>
              <a:gd name="connsiteX3" fmla="*/ 389267 w 1083694"/>
              <a:gd name="connsiteY3" fmla="*/ 337479 h 407879"/>
              <a:gd name="connsiteX4" fmla="*/ 473398 w 1083694"/>
              <a:gd name="connsiteY4" fmla="*/ 407879 h 407879"/>
              <a:gd name="connsiteX5" fmla="*/ 920178 w 1083694"/>
              <a:gd name="connsiteY5" fmla="*/ 250443 h 407879"/>
              <a:gd name="connsiteX6" fmla="*/ 659923 w 1083694"/>
              <a:gd name="connsiteY6" fmla="*/ 144904 h 407879"/>
              <a:gd name="connsiteX7" fmla="*/ 1081798 w 1083694"/>
              <a:gd name="connsiteY7" fmla="*/ 65903 h 407879"/>
              <a:gd name="connsiteX8" fmla="*/ 1083694 w 1083694"/>
              <a:gd name="connsiteY8" fmla="*/ 70338 h 407879"/>
              <a:gd name="connsiteX9" fmla="*/ 1077300 w 1083694"/>
              <a:gd name="connsiteY9" fmla="*/ 0 h 407879"/>
              <a:gd name="connsiteX10" fmla="*/ 321999 w 1083694"/>
              <a:gd name="connsiteY10" fmla="*/ 55452 h 407879"/>
              <a:gd name="connsiteX11" fmla="*/ 153979 w 1083694"/>
              <a:gd name="connsiteY11" fmla="*/ 2191 h 407879"/>
              <a:gd name="connsiteX12" fmla="*/ 0 w 1083694"/>
              <a:gd name="connsiteY12" fmla="*/ 43592 h 407879"/>
              <a:gd name="connsiteX0" fmla="*/ 0 w 1083694"/>
              <a:gd name="connsiteY0" fmla="*/ 43592 h 407879"/>
              <a:gd name="connsiteX1" fmla="*/ 435453 w 1083694"/>
              <a:gd name="connsiteY1" fmla="*/ 123220 h 407879"/>
              <a:gd name="connsiteX2" fmla="*/ 37068 w 1083694"/>
              <a:gd name="connsiteY2" fmla="*/ 134144 h 407879"/>
              <a:gd name="connsiteX3" fmla="*/ 389267 w 1083694"/>
              <a:gd name="connsiteY3" fmla="*/ 337479 h 407879"/>
              <a:gd name="connsiteX4" fmla="*/ 473398 w 1083694"/>
              <a:gd name="connsiteY4" fmla="*/ 407879 h 407879"/>
              <a:gd name="connsiteX5" fmla="*/ 920178 w 1083694"/>
              <a:gd name="connsiteY5" fmla="*/ 250443 h 407879"/>
              <a:gd name="connsiteX6" fmla="*/ 659923 w 1083694"/>
              <a:gd name="connsiteY6" fmla="*/ 144904 h 407879"/>
              <a:gd name="connsiteX7" fmla="*/ 1081798 w 1083694"/>
              <a:gd name="connsiteY7" fmla="*/ 65903 h 407879"/>
              <a:gd name="connsiteX8" fmla="*/ 1083694 w 1083694"/>
              <a:gd name="connsiteY8" fmla="*/ 70338 h 407879"/>
              <a:gd name="connsiteX9" fmla="*/ 1077300 w 1083694"/>
              <a:gd name="connsiteY9" fmla="*/ 0 h 407879"/>
              <a:gd name="connsiteX10" fmla="*/ 340668 w 1083694"/>
              <a:gd name="connsiteY10" fmla="*/ 6759 h 407879"/>
              <a:gd name="connsiteX11" fmla="*/ 153979 w 1083694"/>
              <a:gd name="connsiteY11" fmla="*/ 2191 h 407879"/>
              <a:gd name="connsiteX12" fmla="*/ 0 w 1083694"/>
              <a:gd name="connsiteY12" fmla="*/ 43592 h 407879"/>
              <a:gd name="connsiteX0" fmla="*/ 123772 w 1046626"/>
              <a:gd name="connsiteY0" fmla="*/ 2652 h 408472"/>
              <a:gd name="connsiteX1" fmla="*/ 398385 w 1046626"/>
              <a:gd name="connsiteY1" fmla="*/ 123813 h 408472"/>
              <a:gd name="connsiteX2" fmla="*/ 0 w 1046626"/>
              <a:gd name="connsiteY2" fmla="*/ 134737 h 408472"/>
              <a:gd name="connsiteX3" fmla="*/ 352199 w 1046626"/>
              <a:gd name="connsiteY3" fmla="*/ 338072 h 408472"/>
              <a:gd name="connsiteX4" fmla="*/ 436330 w 1046626"/>
              <a:gd name="connsiteY4" fmla="*/ 408472 h 408472"/>
              <a:gd name="connsiteX5" fmla="*/ 883110 w 1046626"/>
              <a:gd name="connsiteY5" fmla="*/ 251036 h 408472"/>
              <a:gd name="connsiteX6" fmla="*/ 622855 w 1046626"/>
              <a:gd name="connsiteY6" fmla="*/ 145497 h 408472"/>
              <a:gd name="connsiteX7" fmla="*/ 1044730 w 1046626"/>
              <a:gd name="connsiteY7" fmla="*/ 66496 h 408472"/>
              <a:gd name="connsiteX8" fmla="*/ 1046626 w 1046626"/>
              <a:gd name="connsiteY8" fmla="*/ 70931 h 408472"/>
              <a:gd name="connsiteX9" fmla="*/ 1040232 w 1046626"/>
              <a:gd name="connsiteY9" fmla="*/ 593 h 408472"/>
              <a:gd name="connsiteX10" fmla="*/ 303600 w 1046626"/>
              <a:gd name="connsiteY10" fmla="*/ 7352 h 408472"/>
              <a:gd name="connsiteX11" fmla="*/ 116911 w 1046626"/>
              <a:gd name="connsiteY11" fmla="*/ 2784 h 408472"/>
              <a:gd name="connsiteX12" fmla="*/ 123772 w 1046626"/>
              <a:gd name="connsiteY12" fmla="*/ 2652 h 408472"/>
              <a:gd name="connsiteX0" fmla="*/ 123772 w 1046626"/>
              <a:gd name="connsiteY0" fmla="*/ 2652 h 408472"/>
              <a:gd name="connsiteX1" fmla="*/ 118351 w 1046626"/>
              <a:gd name="connsiteY1" fmla="*/ 65095 h 408472"/>
              <a:gd name="connsiteX2" fmla="*/ 0 w 1046626"/>
              <a:gd name="connsiteY2" fmla="*/ 134737 h 408472"/>
              <a:gd name="connsiteX3" fmla="*/ 352199 w 1046626"/>
              <a:gd name="connsiteY3" fmla="*/ 338072 h 408472"/>
              <a:gd name="connsiteX4" fmla="*/ 436330 w 1046626"/>
              <a:gd name="connsiteY4" fmla="*/ 408472 h 408472"/>
              <a:gd name="connsiteX5" fmla="*/ 883110 w 1046626"/>
              <a:gd name="connsiteY5" fmla="*/ 251036 h 408472"/>
              <a:gd name="connsiteX6" fmla="*/ 622855 w 1046626"/>
              <a:gd name="connsiteY6" fmla="*/ 145497 h 408472"/>
              <a:gd name="connsiteX7" fmla="*/ 1044730 w 1046626"/>
              <a:gd name="connsiteY7" fmla="*/ 66496 h 408472"/>
              <a:gd name="connsiteX8" fmla="*/ 1046626 w 1046626"/>
              <a:gd name="connsiteY8" fmla="*/ 70931 h 408472"/>
              <a:gd name="connsiteX9" fmla="*/ 1040232 w 1046626"/>
              <a:gd name="connsiteY9" fmla="*/ 593 h 408472"/>
              <a:gd name="connsiteX10" fmla="*/ 303600 w 1046626"/>
              <a:gd name="connsiteY10" fmla="*/ 7352 h 408472"/>
              <a:gd name="connsiteX11" fmla="*/ 116911 w 1046626"/>
              <a:gd name="connsiteY11" fmla="*/ 2784 h 408472"/>
              <a:gd name="connsiteX12" fmla="*/ 123772 w 1046626"/>
              <a:gd name="connsiteY12" fmla="*/ 2652 h 408472"/>
              <a:gd name="connsiteX0" fmla="*/ 22722 w 945576"/>
              <a:gd name="connsiteY0" fmla="*/ 2652 h 408472"/>
              <a:gd name="connsiteX1" fmla="*/ 17301 w 945576"/>
              <a:gd name="connsiteY1" fmla="*/ 65095 h 408472"/>
              <a:gd name="connsiteX2" fmla="*/ 25324 w 945576"/>
              <a:gd name="connsiteY2" fmla="*/ 65994 h 408472"/>
              <a:gd name="connsiteX3" fmla="*/ 251149 w 945576"/>
              <a:gd name="connsiteY3" fmla="*/ 338072 h 408472"/>
              <a:gd name="connsiteX4" fmla="*/ 335280 w 945576"/>
              <a:gd name="connsiteY4" fmla="*/ 408472 h 408472"/>
              <a:gd name="connsiteX5" fmla="*/ 782060 w 945576"/>
              <a:gd name="connsiteY5" fmla="*/ 251036 h 408472"/>
              <a:gd name="connsiteX6" fmla="*/ 521805 w 945576"/>
              <a:gd name="connsiteY6" fmla="*/ 145497 h 408472"/>
              <a:gd name="connsiteX7" fmla="*/ 943680 w 945576"/>
              <a:gd name="connsiteY7" fmla="*/ 66496 h 408472"/>
              <a:gd name="connsiteX8" fmla="*/ 945576 w 945576"/>
              <a:gd name="connsiteY8" fmla="*/ 70931 h 408472"/>
              <a:gd name="connsiteX9" fmla="*/ 939182 w 945576"/>
              <a:gd name="connsiteY9" fmla="*/ 593 h 408472"/>
              <a:gd name="connsiteX10" fmla="*/ 202550 w 945576"/>
              <a:gd name="connsiteY10" fmla="*/ 7352 h 408472"/>
              <a:gd name="connsiteX11" fmla="*/ 15861 w 945576"/>
              <a:gd name="connsiteY11" fmla="*/ 2784 h 408472"/>
              <a:gd name="connsiteX12" fmla="*/ 22722 w 945576"/>
              <a:gd name="connsiteY12" fmla="*/ 2652 h 408472"/>
              <a:gd name="connsiteX0" fmla="*/ 22722 w 945576"/>
              <a:gd name="connsiteY0" fmla="*/ 2652 h 408472"/>
              <a:gd name="connsiteX1" fmla="*/ 17301 w 945576"/>
              <a:gd name="connsiteY1" fmla="*/ 65095 h 408472"/>
              <a:gd name="connsiteX2" fmla="*/ 25324 w 945576"/>
              <a:gd name="connsiteY2" fmla="*/ 65994 h 408472"/>
              <a:gd name="connsiteX3" fmla="*/ 182218 w 945576"/>
              <a:gd name="connsiteY3" fmla="*/ 63099 h 408472"/>
              <a:gd name="connsiteX4" fmla="*/ 335280 w 945576"/>
              <a:gd name="connsiteY4" fmla="*/ 408472 h 408472"/>
              <a:gd name="connsiteX5" fmla="*/ 782060 w 945576"/>
              <a:gd name="connsiteY5" fmla="*/ 251036 h 408472"/>
              <a:gd name="connsiteX6" fmla="*/ 521805 w 945576"/>
              <a:gd name="connsiteY6" fmla="*/ 145497 h 408472"/>
              <a:gd name="connsiteX7" fmla="*/ 943680 w 945576"/>
              <a:gd name="connsiteY7" fmla="*/ 66496 h 408472"/>
              <a:gd name="connsiteX8" fmla="*/ 945576 w 945576"/>
              <a:gd name="connsiteY8" fmla="*/ 70931 h 408472"/>
              <a:gd name="connsiteX9" fmla="*/ 939182 w 945576"/>
              <a:gd name="connsiteY9" fmla="*/ 593 h 408472"/>
              <a:gd name="connsiteX10" fmla="*/ 202550 w 945576"/>
              <a:gd name="connsiteY10" fmla="*/ 7352 h 408472"/>
              <a:gd name="connsiteX11" fmla="*/ 15861 w 945576"/>
              <a:gd name="connsiteY11" fmla="*/ 2784 h 408472"/>
              <a:gd name="connsiteX12" fmla="*/ 22722 w 945576"/>
              <a:gd name="connsiteY12" fmla="*/ 2652 h 408472"/>
              <a:gd name="connsiteX0" fmla="*/ 22722 w 945576"/>
              <a:gd name="connsiteY0" fmla="*/ 2652 h 251036"/>
              <a:gd name="connsiteX1" fmla="*/ 17301 w 945576"/>
              <a:gd name="connsiteY1" fmla="*/ 65095 h 251036"/>
              <a:gd name="connsiteX2" fmla="*/ 25324 w 945576"/>
              <a:gd name="connsiteY2" fmla="*/ 65994 h 251036"/>
              <a:gd name="connsiteX3" fmla="*/ 182218 w 945576"/>
              <a:gd name="connsiteY3" fmla="*/ 63099 h 251036"/>
              <a:gd name="connsiteX4" fmla="*/ 184494 w 945576"/>
              <a:gd name="connsiteY4" fmla="*/ 130634 h 251036"/>
              <a:gd name="connsiteX5" fmla="*/ 782060 w 945576"/>
              <a:gd name="connsiteY5" fmla="*/ 251036 h 251036"/>
              <a:gd name="connsiteX6" fmla="*/ 521805 w 945576"/>
              <a:gd name="connsiteY6" fmla="*/ 145497 h 251036"/>
              <a:gd name="connsiteX7" fmla="*/ 943680 w 945576"/>
              <a:gd name="connsiteY7" fmla="*/ 66496 h 251036"/>
              <a:gd name="connsiteX8" fmla="*/ 945576 w 945576"/>
              <a:gd name="connsiteY8" fmla="*/ 70931 h 251036"/>
              <a:gd name="connsiteX9" fmla="*/ 939182 w 945576"/>
              <a:gd name="connsiteY9" fmla="*/ 593 h 251036"/>
              <a:gd name="connsiteX10" fmla="*/ 202550 w 945576"/>
              <a:gd name="connsiteY10" fmla="*/ 7352 h 251036"/>
              <a:gd name="connsiteX11" fmla="*/ 15861 w 945576"/>
              <a:gd name="connsiteY11" fmla="*/ 2784 h 251036"/>
              <a:gd name="connsiteX12" fmla="*/ 22722 w 945576"/>
              <a:gd name="connsiteY12" fmla="*/ 2652 h 251036"/>
              <a:gd name="connsiteX0" fmla="*/ 22722 w 945576"/>
              <a:gd name="connsiteY0" fmla="*/ 2652 h 251036"/>
              <a:gd name="connsiteX1" fmla="*/ 17301 w 945576"/>
              <a:gd name="connsiteY1" fmla="*/ 65095 h 251036"/>
              <a:gd name="connsiteX2" fmla="*/ 25324 w 945576"/>
              <a:gd name="connsiteY2" fmla="*/ 65994 h 251036"/>
              <a:gd name="connsiteX3" fmla="*/ 182218 w 945576"/>
              <a:gd name="connsiteY3" fmla="*/ 63099 h 251036"/>
              <a:gd name="connsiteX4" fmla="*/ 184494 w 945576"/>
              <a:gd name="connsiteY4" fmla="*/ 130634 h 251036"/>
              <a:gd name="connsiteX5" fmla="*/ 782060 w 945576"/>
              <a:gd name="connsiteY5" fmla="*/ 251036 h 251036"/>
              <a:gd name="connsiteX6" fmla="*/ 944009 w 945576"/>
              <a:gd name="connsiteY6" fmla="*/ 63865 h 251036"/>
              <a:gd name="connsiteX7" fmla="*/ 943680 w 945576"/>
              <a:gd name="connsiteY7" fmla="*/ 66496 h 251036"/>
              <a:gd name="connsiteX8" fmla="*/ 945576 w 945576"/>
              <a:gd name="connsiteY8" fmla="*/ 70931 h 251036"/>
              <a:gd name="connsiteX9" fmla="*/ 939182 w 945576"/>
              <a:gd name="connsiteY9" fmla="*/ 593 h 251036"/>
              <a:gd name="connsiteX10" fmla="*/ 202550 w 945576"/>
              <a:gd name="connsiteY10" fmla="*/ 7352 h 251036"/>
              <a:gd name="connsiteX11" fmla="*/ 15861 w 945576"/>
              <a:gd name="connsiteY11" fmla="*/ 2784 h 251036"/>
              <a:gd name="connsiteX12" fmla="*/ 22722 w 945576"/>
              <a:gd name="connsiteY12" fmla="*/ 2652 h 251036"/>
              <a:gd name="connsiteX0" fmla="*/ 22722 w 947208"/>
              <a:gd name="connsiteY0" fmla="*/ 2652 h 130634"/>
              <a:gd name="connsiteX1" fmla="*/ 17301 w 947208"/>
              <a:gd name="connsiteY1" fmla="*/ 65095 h 130634"/>
              <a:gd name="connsiteX2" fmla="*/ 25324 w 947208"/>
              <a:gd name="connsiteY2" fmla="*/ 65994 h 130634"/>
              <a:gd name="connsiteX3" fmla="*/ 182218 w 947208"/>
              <a:gd name="connsiteY3" fmla="*/ 63099 h 130634"/>
              <a:gd name="connsiteX4" fmla="*/ 184494 w 947208"/>
              <a:gd name="connsiteY4" fmla="*/ 130634 h 130634"/>
              <a:gd name="connsiteX5" fmla="*/ 947208 w 947208"/>
              <a:gd name="connsiteY5" fmla="*/ 82042 h 130634"/>
              <a:gd name="connsiteX6" fmla="*/ 944009 w 947208"/>
              <a:gd name="connsiteY6" fmla="*/ 63865 h 130634"/>
              <a:gd name="connsiteX7" fmla="*/ 943680 w 947208"/>
              <a:gd name="connsiteY7" fmla="*/ 66496 h 130634"/>
              <a:gd name="connsiteX8" fmla="*/ 945576 w 947208"/>
              <a:gd name="connsiteY8" fmla="*/ 70931 h 130634"/>
              <a:gd name="connsiteX9" fmla="*/ 939182 w 947208"/>
              <a:gd name="connsiteY9" fmla="*/ 593 h 130634"/>
              <a:gd name="connsiteX10" fmla="*/ 202550 w 947208"/>
              <a:gd name="connsiteY10" fmla="*/ 7352 h 130634"/>
              <a:gd name="connsiteX11" fmla="*/ 15861 w 947208"/>
              <a:gd name="connsiteY11" fmla="*/ 2784 h 130634"/>
              <a:gd name="connsiteX12" fmla="*/ 22722 w 947208"/>
              <a:gd name="connsiteY12" fmla="*/ 2652 h 130634"/>
              <a:gd name="connsiteX0" fmla="*/ 22722 w 947208"/>
              <a:gd name="connsiteY0" fmla="*/ 2652 h 112016"/>
              <a:gd name="connsiteX1" fmla="*/ 17301 w 947208"/>
              <a:gd name="connsiteY1" fmla="*/ 65095 h 112016"/>
              <a:gd name="connsiteX2" fmla="*/ 25324 w 947208"/>
              <a:gd name="connsiteY2" fmla="*/ 65994 h 112016"/>
              <a:gd name="connsiteX3" fmla="*/ 182218 w 947208"/>
              <a:gd name="connsiteY3" fmla="*/ 63099 h 112016"/>
              <a:gd name="connsiteX4" fmla="*/ 184494 w 947208"/>
              <a:gd name="connsiteY4" fmla="*/ 112016 h 112016"/>
              <a:gd name="connsiteX5" fmla="*/ 947208 w 947208"/>
              <a:gd name="connsiteY5" fmla="*/ 82042 h 112016"/>
              <a:gd name="connsiteX6" fmla="*/ 944009 w 947208"/>
              <a:gd name="connsiteY6" fmla="*/ 63865 h 112016"/>
              <a:gd name="connsiteX7" fmla="*/ 943680 w 947208"/>
              <a:gd name="connsiteY7" fmla="*/ 66496 h 112016"/>
              <a:gd name="connsiteX8" fmla="*/ 945576 w 947208"/>
              <a:gd name="connsiteY8" fmla="*/ 70931 h 112016"/>
              <a:gd name="connsiteX9" fmla="*/ 939182 w 947208"/>
              <a:gd name="connsiteY9" fmla="*/ 593 h 112016"/>
              <a:gd name="connsiteX10" fmla="*/ 202550 w 947208"/>
              <a:gd name="connsiteY10" fmla="*/ 7352 h 112016"/>
              <a:gd name="connsiteX11" fmla="*/ 15861 w 947208"/>
              <a:gd name="connsiteY11" fmla="*/ 2784 h 112016"/>
              <a:gd name="connsiteX12" fmla="*/ 22722 w 947208"/>
              <a:gd name="connsiteY12" fmla="*/ 2652 h 112016"/>
              <a:gd name="connsiteX0" fmla="*/ 22722 w 947208"/>
              <a:gd name="connsiteY0" fmla="*/ 75099 h 184463"/>
              <a:gd name="connsiteX1" fmla="*/ 17301 w 947208"/>
              <a:gd name="connsiteY1" fmla="*/ 137542 h 184463"/>
              <a:gd name="connsiteX2" fmla="*/ 25324 w 947208"/>
              <a:gd name="connsiteY2" fmla="*/ 138441 h 184463"/>
              <a:gd name="connsiteX3" fmla="*/ 182218 w 947208"/>
              <a:gd name="connsiteY3" fmla="*/ 135546 h 184463"/>
              <a:gd name="connsiteX4" fmla="*/ 184494 w 947208"/>
              <a:gd name="connsiteY4" fmla="*/ 184463 h 184463"/>
              <a:gd name="connsiteX5" fmla="*/ 947208 w 947208"/>
              <a:gd name="connsiteY5" fmla="*/ 154489 h 184463"/>
              <a:gd name="connsiteX6" fmla="*/ 944009 w 947208"/>
              <a:gd name="connsiteY6" fmla="*/ 136312 h 184463"/>
              <a:gd name="connsiteX7" fmla="*/ 943680 w 947208"/>
              <a:gd name="connsiteY7" fmla="*/ 138943 h 184463"/>
              <a:gd name="connsiteX8" fmla="*/ 945576 w 947208"/>
              <a:gd name="connsiteY8" fmla="*/ 143378 h 184463"/>
              <a:gd name="connsiteX9" fmla="*/ 898972 w 947208"/>
              <a:gd name="connsiteY9" fmla="*/ 0 h 184463"/>
              <a:gd name="connsiteX10" fmla="*/ 202550 w 947208"/>
              <a:gd name="connsiteY10" fmla="*/ 79799 h 184463"/>
              <a:gd name="connsiteX11" fmla="*/ 15861 w 947208"/>
              <a:gd name="connsiteY11" fmla="*/ 75231 h 184463"/>
              <a:gd name="connsiteX12" fmla="*/ 22722 w 947208"/>
              <a:gd name="connsiteY12" fmla="*/ 75099 h 184463"/>
              <a:gd name="connsiteX0" fmla="*/ 22722 w 945576"/>
              <a:gd name="connsiteY0" fmla="*/ 75099 h 184463"/>
              <a:gd name="connsiteX1" fmla="*/ 17301 w 945576"/>
              <a:gd name="connsiteY1" fmla="*/ 137542 h 184463"/>
              <a:gd name="connsiteX2" fmla="*/ 25324 w 945576"/>
              <a:gd name="connsiteY2" fmla="*/ 138441 h 184463"/>
              <a:gd name="connsiteX3" fmla="*/ 182218 w 945576"/>
              <a:gd name="connsiteY3" fmla="*/ 135546 h 184463"/>
              <a:gd name="connsiteX4" fmla="*/ 184494 w 945576"/>
              <a:gd name="connsiteY4" fmla="*/ 184463 h 184463"/>
              <a:gd name="connsiteX5" fmla="*/ 912742 w 945576"/>
              <a:gd name="connsiteY5" fmla="*/ 122982 h 184463"/>
              <a:gd name="connsiteX6" fmla="*/ 944009 w 945576"/>
              <a:gd name="connsiteY6" fmla="*/ 136312 h 184463"/>
              <a:gd name="connsiteX7" fmla="*/ 943680 w 945576"/>
              <a:gd name="connsiteY7" fmla="*/ 138943 h 184463"/>
              <a:gd name="connsiteX8" fmla="*/ 945576 w 945576"/>
              <a:gd name="connsiteY8" fmla="*/ 143378 h 184463"/>
              <a:gd name="connsiteX9" fmla="*/ 898972 w 945576"/>
              <a:gd name="connsiteY9" fmla="*/ 0 h 184463"/>
              <a:gd name="connsiteX10" fmla="*/ 202550 w 945576"/>
              <a:gd name="connsiteY10" fmla="*/ 79799 h 184463"/>
              <a:gd name="connsiteX11" fmla="*/ 15861 w 945576"/>
              <a:gd name="connsiteY11" fmla="*/ 75231 h 184463"/>
              <a:gd name="connsiteX12" fmla="*/ 22722 w 945576"/>
              <a:gd name="connsiteY12" fmla="*/ 75099 h 184463"/>
              <a:gd name="connsiteX0" fmla="*/ 22722 w 945576"/>
              <a:gd name="connsiteY0" fmla="*/ 75099 h 184463"/>
              <a:gd name="connsiteX1" fmla="*/ 17301 w 945576"/>
              <a:gd name="connsiteY1" fmla="*/ 137542 h 184463"/>
              <a:gd name="connsiteX2" fmla="*/ 25324 w 945576"/>
              <a:gd name="connsiteY2" fmla="*/ 138441 h 184463"/>
              <a:gd name="connsiteX3" fmla="*/ 182218 w 945576"/>
              <a:gd name="connsiteY3" fmla="*/ 135546 h 184463"/>
              <a:gd name="connsiteX4" fmla="*/ 184494 w 945576"/>
              <a:gd name="connsiteY4" fmla="*/ 184463 h 184463"/>
              <a:gd name="connsiteX5" fmla="*/ 912742 w 945576"/>
              <a:gd name="connsiteY5" fmla="*/ 122982 h 184463"/>
              <a:gd name="connsiteX6" fmla="*/ 944009 w 945576"/>
              <a:gd name="connsiteY6" fmla="*/ 136312 h 184463"/>
              <a:gd name="connsiteX7" fmla="*/ 943680 w 945576"/>
              <a:gd name="connsiteY7" fmla="*/ 138943 h 184463"/>
              <a:gd name="connsiteX8" fmla="*/ 945576 w 945576"/>
              <a:gd name="connsiteY8" fmla="*/ 143378 h 184463"/>
              <a:gd name="connsiteX9" fmla="*/ 898972 w 945576"/>
              <a:gd name="connsiteY9" fmla="*/ 0 h 184463"/>
              <a:gd name="connsiteX10" fmla="*/ 212602 w 945576"/>
              <a:gd name="connsiteY10" fmla="*/ 65477 h 184463"/>
              <a:gd name="connsiteX11" fmla="*/ 15861 w 945576"/>
              <a:gd name="connsiteY11" fmla="*/ 75231 h 184463"/>
              <a:gd name="connsiteX12" fmla="*/ 22722 w 945576"/>
              <a:gd name="connsiteY12" fmla="*/ 75099 h 184463"/>
              <a:gd name="connsiteX0" fmla="*/ 22722 w 945576"/>
              <a:gd name="connsiteY0" fmla="*/ 75099 h 184463"/>
              <a:gd name="connsiteX1" fmla="*/ 17301 w 945576"/>
              <a:gd name="connsiteY1" fmla="*/ 137542 h 184463"/>
              <a:gd name="connsiteX2" fmla="*/ 25324 w 945576"/>
              <a:gd name="connsiteY2" fmla="*/ 138441 h 184463"/>
              <a:gd name="connsiteX3" fmla="*/ 248278 w 945576"/>
              <a:gd name="connsiteY3" fmla="*/ 124089 h 184463"/>
              <a:gd name="connsiteX4" fmla="*/ 184494 w 945576"/>
              <a:gd name="connsiteY4" fmla="*/ 184463 h 184463"/>
              <a:gd name="connsiteX5" fmla="*/ 912742 w 945576"/>
              <a:gd name="connsiteY5" fmla="*/ 122982 h 184463"/>
              <a:gd name="connsiteX6" fmla="*/ 944009 w 945576"/>
              <a:gd name="connsiteY6" fmla="*/ 136312 h 184463"/>
              <a:gd name="connsiteX7" fmla="*/ 943680 w 945576"/>
              <a:gd name="connsiteY7" fmla="*/ 138943 h 184463"/>
              <a:gd name="connsiteX8" fmla="*/ 945576 w 945576"/>
              <a:gd name="connsiteY8" fmla="*/ 143378 h 184463"/>
              <a:gd name="connsiteX9" fmla="*/ 898972 w 945576"/>
              <a:gd name="connsiteY9" fmla="*/ 0 h 184463"/>
              <a:gd name="connsiteX10" fmla="*/ 212602 w 945576"/>
              <a:gd name="connsiteY10" fmla="*/ 65477 h 184463"/>
              <a:gd name="connsiteX11" fmla="*/ 15861 w 945576"/>
              <a:gd name="connsiteY11" fmla="*/ 75231 h 184463"/>
              <a:gd name="connsiteX12" fmla="*/ 22722 w 945576"/>
              <a:gd name="connsiteY12" fmla="*/ 75099 h 184463"/>
              <a:gd name="connsiteX0" fmla="*/ 22722 w 945576"/>
              <a:gd name="connsiteY0" fmla="*/ 75099 h 195180"/>
              <a:gd name="connsiteX1" fmla="*/ 17301 w 945576"/>
              <a:gd name="connsiteY1" fmla="*/ 137542 h 195180"/>
              <a:gd name="connsiteX2" fmla="*/ 25324 w 945576"/>
              <a:gd name="connsiteY2" fmla="*/ 138441 h 195180"/>
              <a:gd name="connsiteX3" fmla="*/ 248278 w 945576"/>
              <a:gd name="connsiteY3" fmla="*/ 124089 h 195180"/>
              <a:gd name="connsiteX4" fmla="*/ 184494 w 945576"/>
              <a:gd name="connsiteY4" fmla="*/ 184463 h 195180"/>
              <a:gd name="connsiteX5" fmla="*/ 245652 w 945576"/>
              <a:gd name="connsiteY5" fmla="*/ 195176 h 195180"/>
              <a:gd name="connsiteX6" fmla="*/ 912742 w 945576"/>
              <a:gd name="connsiteY6" fmla="*/ 122982 h 195180"/>
              <a:gd name="connsiteX7" fmla="*/ 944009 w 945576"/>
              <a:gd name="connsiteY7" fmla="*/ 136312 h 195180"/>
              <a:gd name="connsiteX8" fmla="*/ 943680 w 945576"/>
              <a:gd name="connsiteY8" fmla="*/ 138943 h 195180"/>
              <a:gd name="connsiteX9" fmla="*/ 945576 w 945576"/>
              <a:gd name="connsiteY9" fmla="*/ 143378 h 195180"/>
              <a:gd name="connsiteX10" fmla="*/ 898972 w 945576"/>
              <a:gd name="connsiteY10" fmla="*/ 0 h 195180"/>
              <a:gd name="connsiteX11" fmla="*/ 212602 w 945576"/>
              <a:gd name="connsiteY11" fmla="*/ 65477 h 195180"/>
              <a:gd name="connsiteX12" fmla="*/ 15861 w 945576"/>
              <a:gd name="connsiteY12" fmla="*/ 75231 h 195180"/>
              <a:gd name="connsiteX13" fmla="*/ 22722 w 945576"/>
              <a:gd name="connsiteY13" fmla="*/ 75099 h 195180"/>
              <a:gd name="connsiteX0" fmla="*/ 22722 w 945576"/>
              <a:gd name="connsiteY0" fmla="*/ 75099 h 205946"/>
              <a:gd name="connsiteX1" fmla="*/ 17301 w 945576"/>
              <a:gd name="connsiteY1" fmla="*/ 137542 h 205946"/>
              <a:gd name="connsiteX2" fmla="*/ 25324 w 945576"/>
              <a:gd name="connsiteY2" fmla="*/ 138441 h 205946"/>
              <a:gd name="connsiteX3" fmla="*/ 248278 w 945576"/>
              <a:gd name="connsiteY3" fmla="*/ 124089 h 205946"/>
              <a:gd name="connsiteX4" fmla="*/ 251990 w 945576"/>
              <a:gd name="connsiteY4" fmla="*/ 205946 h 205946"/>
              <a:gd name="connsiteX5" fmla="*/ 245652 w 945576"/>
              <a:gd name="connsiteY5" fmla="*/ 195176 h 205946"/>
              <a:gd name="connsiteX6" fmla="*/ 912742 w 945576"/>
              <a:gd name="connsiteY6" fmla="*/ 122982 h 205946"/>
              <a:gd name="connsiteX7" fmla="*/ 944009 w 945576"/>
              <a:gd name="connsiteY7" fmla="*/ 136312 h 205946"/>
              <a:gd name="connsiteX8" fmla="*/ 943680 w 945576"/>
              <a:gd name="connsiteY8" fmla="*/ 138943 h 205946"/>
              <a:gd name="connsiteX9" fmla="*/ 945576 w 945576"/>
              <a:gd name="connsiteY9" fmla="*/ 143378 h 205946"/>
              <a:gd name="connsiteX10" fmla="*/ 898972 w 945576"/>
              <a:gd name="connsiteY10" fmla="*/ 0 h 205946"/>
              <a:gd name="connsiteX11" fmla="*/ 212602 w 945576"/>
              <a:gd name="connsiteY11" fmla="*/ 65477 h 205946"/>
              <a:gd name="connsiteX12" fmla="*/ 15861 w 945576"/>
              <a:gd name="connsiteY12" fmla="*/ 75231 h 205946"/>
              <a:gd name="connsiteX13" fmla="*/ 22722 w 945576"/>
              <a:gd name="connsiteY13" fmla="*/ 75099 h 205946"/>
              <a:gd name="connsiteX0" fmla="*/ 22722 w 945576"/>
              <a:gd name="connsiteY0" fmla="*/ 75099 h 205946"/>
              <a:gd name="connsiteX1" fmla="*/ 17301 w 945576"/>
              <a:gd name="connsiteY1" fmla="*/ 137542 h 205946"/>
              <a:gd name="connsiteX2" fmla="*/ 25324 w 945576"/>
              <a:gd name="connsiteY2" fmla="*/ 138441 h 205946"/>
              <a:gd name="connsiteX3" fmla="*/ 231045 w 945576"/>
              <a:gd name="connsiteY3" fmla="*/ 126953 h 205946"/>
              <a:gd name="connsiteX4" fmla="*/ 251990 w 945576"/>
              <a:gd name="connsiteY4" fmla="*/ 205946 h 205946"/>
              <a:gd name="connsiteX5" fmla="*/ 245652 w 945576"/>
              <a:gd name="connsiteY5" fmla="*/ 195176 h 205946"/>
              <a:gd name="connsiteX6" fmla="*/ 912742 w 945576"/>
              <a:gd name="connsiteY6" fmla="*/ 122982 h 205946"/>
              <a:gd name="connsiteX7" fmla="*/ 944009 w 945576"/>
              <a:gd name="connsiteY7" fmla="*/ 136312 h 205946"/>
              <a:gd name="connsiteX8" fmla="*/ 943680 w 945576"/>
              <a:gd name="connsiteY8" fmla="*/ 138943 h 205946"/>
              <a:gd name="connsiteX9" fmla="*/ 945576 w 945576"/>
              <a:gd name="connsiteY9" fmla="*/ 143378 h 205946"/>
              <a:gd name="connsiteX10" fmla="*/ 898972 w 945576"/>
              <a:gd name="connsiteY10" fmla="*/ 0 h 205946"/>
              <a:gd name="connsiteX11" fmla="*/ 212602 w 945576"/>
              <a:gd name="connsiteY11" fmla="*/ 65477 h 205946"/>
              <a:gd name="connsiteX12" fmla="*/ 15861 w 945576"/>
              <a:gd name="connsiteY12" fmla="*/ 75231 h 205946"/>
              <a:gd name="connsiteX13" fmla="*/ 22722 w 945576"/>
              <a:gd name="connsiteY13" fmla="*/ 75099 h 205946"/>
              <a:gd name="connsiteX0" fmla="*/ 22722 w 945576"/>
              <a:gd name="connsiteY0" fmla="*/ 75099 h 205946"/>
              <a:gd name="connsiteX1" fmla="*/ 17301 w 945576"/>
              <a:gd name="connsiteY1" fmla="*/ 137542 h 205946"/>
              <a:gd name="connsiteX2" fmla="*/ 25324 w 945576"/>
              <a:gd name="connsiteY2" fmla="*/ 138441 h 205946"/>
              <a:gd name="connsiteX3" fmla="*/ 231045 w 945576"/>
              <a:gd name="connsiteY3" fmla="*/ 126953 h 205946"/>
              <a:gd name="connsiteX4" fmla="*/ 251990 w 945576"/>
              <a:gd name="connsiteY4" fmla="*/ 205946 h 205946"/>
              <a:gd name="connsiteX5" fmla="*/ 245652 w 945576"/>
              <a:gd name="connsiteY5" fmla="*/ 195176 h 205946"/>
              <a:gd name="connsiteX6" fmla="*/ 820834 w 945576"/>
              <a:gd name="connsiteY6" fmla="*/ 151625 h 205946"/>
              <a:gd name="connsiteX7" fmla="*/ 944009 w 945576"/>
              <a:gd name="connsiteY7" fmla="*/ 136312 h 205946"/>
              <a:gd name="connsiteX8" fmla="*/ 943680 w 945576"/>
              <a:gd name="connsiteY8" fmla="*/ 138943 h 205946"/>
              <a:gd name="connsiteX9" fmla="*/ 945576 w 945576"/>
              <a:gd name="connsiteY9" fmla="*/ 143378 h 205946"/>
              <a:gd name="connsiteX10" fmla="*/ 898972 w 945576"/>
              <a:gd name="connsiteY10" fmla="*/ 0 h 205946"/>
              <a:gd name="connsiteX11" fmla="*/ 212602 w 945576"/>
              <a:gd name="connsiteY11" fmla="*/ 65477 h 205946"/>
              <a:gd name="connsiteX12" fmla="*/ 15861 w 945576"/>
              <a:gd name="connsiteY12" fmla="*/ 75231 h 205946"/>
              <a:gd name="connsiteX13" fmla="*/ 22722 w 945576"/>
              <a:gd name="connsiteY13" fmla="*/ 75099 h 205946"/>
              <a:gd name="connsiteX0" fmla="*/ 22722 w 944015"/>
              <a:gd name="connsiteY0" fmla="*/ 75099 h 205946"/>
              <a:gd name="connsiteX1" fmla="*/ 17301 w 944015"/>
              <a:gd name="connsiteY1" fmla="*/ 137542 h 205946"/>
              <a:gd name="connsiteX2" fmla="*/ 25324 w 944015"/>
              <a:gd name="connsiteY2" fmla="*/ 138441 h 205946"/>
              <a:gd name="connsiteX3" fmla="*/ 231045 w 944015"/>
              <a:gd name="connsiteY3" fmla="*/ 126953 h 205946"/>
              <a:gd name="connsiteX4" fmla="*/ 251990 w 944015"/>
              <a:gd name="connsiteY4" fmla="*/ 205946 h 205946"/>
              <a:gd name="connsiteX5" fmla="*/ 245652 w 944015"/>
              <a:gd name="connsiteY5" fmla="*/ 195176 h 205946"/>
              <a:gd name="connsiteX6" fmla="*/ 820834 w 944015"/>
              <a:gd name="connsiteY6" fmla="*/ 151625 h 205946"/>
              <a:gd name="connsiteX7" fmla="*/ 944009 w 944015"/>
              <a:gd name="connsiteY7" fmla="*/ 136312 h 205946"/>
              <a:gd name="connsiteX8" fmla="*/ 943680 w 944015"/>
              <a:gd name="connsiteY8" fmla="*/ 138943 h 205946"/>
              <a:gd name="connsiteX9" fmla="*/ 902494 w 944015"/>
              <a:gd name="connsiteY9" fmla="*/ 131921 h 205946"/>
              <a:gd name="connsiteX10" fmla="*/ 898972 w 944015"/>
              <a:gd name="connsiteY10" fmla="*/ 0 h 205946"/>
              <a:gd name="connsiteX11" fmla="*/ 212602 w 944015"/>
              <a:gd name="connsiteY11" fmla="*/ 65477 h 205946"/>
              <a:gd name="connsiteX12" fmla="*/ 15861 w 944015"/>
              <a:gd name="connsiteY12" fmla="*/ 75231 h 205946"/>
              <a:gd name="connsiteX13" fmla="*/ 22722 w 944015"/>
              <a:gd name="connsiteY13" fmla="*/ 75099 h 205946"/>
              <a:gd name="connsiteX0" fmla="*/ 22722 w 944015"/>
              <a:gd name="connsiteY0" fmla="*/ 75099 h 205946"/>
              <a:gd name="connsiteX1" fmla="*/ 17301 w 944015"/>
              <a:gd name="connsiteY1" fmla="*/ 137542 h 205946"/>
              <a:gd name="connsiteX2" fmla="*/ 25324 w 944015"/>
              <a:gd name="connsiteY2" fmla="*/ 138441 h 205946"/>
              <a:gd name="connsiteX3" fmla="*/ 231045 w 944015"/>
              <a:gd name="connsiteY3" fmla="*/ 126953 h 205946"/>
              <a:gd name="connsiteX4" fmla="*/ 251990 w 944015"/>
              <a:gd name="connsiteY4" fmla="*/ 205946 h 205946"/>
              <a:gd name="connsiteX5" fmla="*/ 245652 w 944015"/>
              <a:gd name="connsiteY5" fmla="*/ 195176 h 205946"/>
              <a:gd name="connsiteX6" fmla="*/ 820834 w 944015"/>
              <a:gd name="connsiteY6" fmla="*/ 151625 h 205946"/>
              <a:gd name="connsiteX7" fmla="*/ 944009 w 944015"/>
              <a:gd name="connsiteY7" fmla="*/ 136312 h 205946"/>
              <a:gd name="connsiteX8" fmla="*/ 907779 w 944015"/>
              <a:gd name="connsiteY8" fmla="*/ 133215 h 205946"/>
              <a:gd name="connsiteX9" fmla="*/ 902494 w 944015"/>
              <a:gd name="connsiteY9" fmla="*/ 131921 h 205946"/>
              <a:gd name="connsiteX10" fmla="*/ 898972 w 944015"/>
              <a:gd name="connsiteY10" fmla="*/ 0 h 205946"/>
              <a:gd name="connsiteX11" fmla="*/ 212602 w 944015"/>
              <a:gd name="connsiteY11" fmla="*/ 65477 h 205946"/>
              <a:gd name="connsiteX12" fmla="*/ 15861 w 944015"/>
              <a:gd name="connsiteY12" fmla="*/ 75231 h 205946"/>
              <a:gd name="connsiteX13" fmla="*/ 22722 w 944015"/>
              <a:gd name="connsiteY13" fmla="*/ 75099 h 205946"/>
              <a:gd name="connsiteX0" fmla="*/ 22722 w 907782"/>
              <a:gd name="connsiteY0" fmla="*/ 75099 h 205946"/>
              <a:gd name="connsiteX1" fmla="*/ 17301 w 907782"/>
              <a:gd name="connsiteY1" fmla="*/ 137542 h 205946"/>
              <a:gd name="connsiteX2" fmla="*/ 25324 w 907782"/>
              <a:gd name="connsiteY2" fmla="*/ 138441 h 205946"/>
              <a:gd name="connsiteX3" fmla="*/ 231045 w 907782"/>
              <a:gd name="connsiteY3" fmla="*/ 126953 h 205946"/>
              <a:gd name="connsiteX4" fmla="*/ 251990 w 907782"/>
              <a:gd name="connsiteY4" fmla="*/ 205946 h 205946"/>
              <a:gd name="connsiteX5" fmla="*/ 245652 w 907782"/>
              <a:gd name="connsiteY5" fmla="*/ 195176 h 205946"/>
              <a:gd name="connsiteX6" fmla="*/ 820834 w 907782"/>
              <a:gd name="connsiteY6" fmla="*/ 151625 h 205946"/>
              <a:gd name="connsiteX7" fmla="*/ 905235 w 907782"/>
              <a:gd name="connsiteY7" fmla="*/ 127719 h 205946"/>
              <a:gd name="connsiteX8" fmla="*/ 907779 w 907782"/>
              <a:gd name="connsiteY8" fmla="*/ 133215 h 205946"/>
              <a:gd name="connsiteX9" fmla="*/ 902494 w 907782"/>
              <a:gd name="connsiteY9" fmla="*/ 131921 h 205946"/>
              <a:gd name="connsiteX10" fmla="*/ 898972 w 907782"/>
              <a:gd name="connsiteY10" fmla="*/ 0 h 205946"/>
              <a:gd name="connsiteX11" fmla="*/ 212602 w 907782"/>
              <a:gd name="connsiteY11" fmla="*/ 65477 h 205946"/>
              <a:gd name="connsiteX12" fmla="*/ 15861 w 907782"/>
              <a:gd name="connsiteY12" fmla="*/ 75231 h 205946"/>
              <a:gd name="connsiteX13" fmla="*/ 22722 w 907782"/>
              <a:gd name="connsiteY13" fmla="*/ 75099 h 205946"/>
              <a:gd name="connsiteX0" fmla="*/ 22722 w 907782"/>
              <a:gd name="connsiteY0" fmla="*/ 75099 h 205946"/>
              <a:gd name="connsiteX1" fmla="*/ 17301 w 907782"/>
              <a:gd name="connsiteY1" fmla="*/ 137542 h 205946"/>
              <a:gd name="connsiteX2" fmla="*/ 25324 w 907782"/>
              <a:gd name="connsiteY2" fmla="*/ 138441 h 205946"/>
              <a:gd name="connsiteX3" fmla="*/ 231045 w 907782"/>
              <a:gd name="connsiteY3" fmla="*/ 126953 h 205946"/>
              <a:gd name="connsiteX4" fmla="*/ 251990 w 907782"/>
              <a:gd name="connsiteY4" fmla="*/ 205946 h 205946"/>
              <a:gd name="connsiteX5" fmla="*/ 245652 w 907782"/>
              <a:gd name="connsiteY5" fmla="*/ 195176 h 205946"/>
              <a:gd name="connsiteX6" fmla="*/ 820834 w 907782"/>
              <a:gd name="connsiteY6" fmla="*/ 151625 h 205946"/>
              <a:gd name="connsiteX7" fmla="*/ 905235 w 907782"/>
              <a:gd name="connsiteY7" fmla="*/ 127719 h 205946"/>
              <a:gd name="connsiteX8" fmla="*/ 907779 w 907782"/>
              <a:gd name="connsiteY8" fmla="*/ 133215 h 205946"/>
              <a:gd name="connsiteX9" fmla="*/ 817765 w 907782"/>
              <a:gd name="connsiteY9" fmla="*/ 154836 h 205946"/>
              <a:gd name="connsiteX10" fmla="*/ 898972 w 907782"/>
              <a:gd name="connsiteY10" fmla="*/ 0 h 205946"/>
              <a:gd name="connsiteX11" fmla="*/ 212602 w 907782"/>
              <a:gd name="connsiteY11" fmla="*/ 65477 h 205946"/>
              <a:gd name="connsiteX12" fmla="*/ 15861 w 907782"/>
              <a:gd name="connsiteY12" fmla="*/ 75231 h 205946"/>
              <a:gd name="connsiteX13" fmla="*/ 22722 w 907782"/>
              <a:gd name="connsiteY13" fmla="*/ 75099 h 205946"/>
              <a:gd name="connsiteX0" fmla="*/ 22722 w 905244"/>
              <a:gd name="connsiteY0" fmla="*/ 75099 h 205946"/>
              <a:gd name="connsiteX1" fmla="*/ 17301 w 905244"/>
              <a:gd name="connsiteY1" fmla="*/ 137542 h 205946"/>
              <a:gd name="connsiteX2" fmla="*/ 25324 w 905244"/>
              <a:gd name="connsiteY2" fmla="*/ 138441 h 205946"/>
              <a:gd name="connsiteX3" fmla="*/ 231045 w 905244"/>
              <a:gd name="connsiteY3" fmla="*/ 126953 h 205946"/>
              <a:gd name="connsiteX4" fmla="*/ 251990 w 905244"/>
              <a:gd name="connsiteY4" fmla="*/ 205946 h 205946"/>
              <a:gd name="connsiteX5" fmla="*/ 245652 w 905244"/>
              <a:gd name="connsiteY5" fmla="*/ 195176 h 205946"/>
              <a:gd name="connsiteX6" fmla="*/ 820834 w 905244"/>
              <a:gd name="connsiteY6" fmla="*/ 151625 h 205946"/>
              <a:gd name="connsiteX7" fmla="*/ 905235 w 905244"/>
              <a:gd name="connsiteY7" fmla="*/ 127719 h 205946"/>
              <a:gd name="connsiteX8" fmla="*/ 823052 w 905244"/>
              <a:gd name="connsiteY8" fmla="*/ 153265 h 205946"/>
              <a:gd name="connsiteX9" fmla="*/ 817765 w 905244"/>
              <a:gd name="connsiteY9" fmla="*/ 154836 h 205946"/>
              <a:gd name="connsiteX10" fmla="*/ 898972 w 905244"/>
              <a:gd name="connsiteY10" fmla="*/ 0 h 205946"/>
              <a:gd name="connsiteX11" fmla="*/ 212602 w 905244"/>
              <a:gd name="connsiteY11" fmla="*/ 65477 h 205946"/>
              <a:gd name="connsiteX12" fmla="*/ 15861 w 905244"/>
              <a:gd name="connsiteY12" fmla="*/ 75231 h 205946"/>
              <a:gd name="connsiteX13" fmla="*/ 22722 w 905244"/>
              <a:gd name="connsiteY13" fmla="*/ 75099 h 205946"/>
              <a:gd name="connsiteX0" fmla="*/ 22722 w 898972"/>
              <a:gd name="connsiteY0" fmla="*/ 75099 h 205946"/>
              <a:gd name="connsiteX1" fmla="*/ 17301 w 898972"/>
              <a:gd name="connsiteY1" fmla="*/ 137542 h 205946"/>
              <a:gd name="connsiteX2" fmla="*/ 25324 w 898972"/>
              <a:gd name="connsiteY2" fmla="*/ 138441 h 205946"/>
              <a:gd name="connsiteX3" fmla="*/ 231045 w 898972"/>
              <a:gd name="connsiteY3" fmla="*/ 126953 h 205946"/>
              <a:gd name="connsiteX4" fmla="*/ 251990 w 898972"/>
              <a:gd name="connsiteY4" fmla="*/ 205946 h 205946"/>
              <a:gd name="connsiteX5" fmla="*/ 245652 w 898972"/>
              <a:gd name="connsiteY5" fmla="*/ 195176 h 205946"/>
              <a:gd name="connsiteX6" fmla="*/ 820834 w 898972"/>
              <a:gd name="connsiteY6" fmla="*/ 151625 h 205946"/>
              <a:gd name="connsiteX7" fmla="*/ 813326 w 898972"/>
              <a:gd name="connsiteY7" fmla="*/ 152066 h 205946"/>
              <a:gd name="connsiteX8" fmla="*/ 823052 w 898972"/>
              <a:gd name="connsiteY8" fmla="*/ 153265 h 205946"/>
              <a:gd name="connsiteX9" fmla="*/ 817765 w 898972"/>
              <a:gd name="connsiteY9" fmla="*/ 154836 h 205946"/>
              <a:gd name="connsiteX10" fmla="*/ 898972 w 898972"/>
              <a:gd name="connsiteY10" fmla="*/ 0 h 205946"/>
              <a:gd name="connsiteX11" fmla="*/ 212602 w 898972"/>
              <a:gd name="connsiteY11" fmla="*/ 65477 h 205946"/>
              <a:gd name="connsiteX12" fmla="*/ 15861 w 898972"/>
              <a:gd name="connsiteY12" fmla="*/ 75231 h 205946"/>
              <a:gd name="connsiteX13" fmla="*/ 22722 w 898972"/>
              <a:gd name="connsiteY13" fmla="*/ 75099 h 205946"/>
              <a:gd name="connsiteX0" fmla="*/ 22722 w 823052"/>
              <a:gd name="connsiteY0" fmla="*/ 66506 h 197353"/>
              <a:gd name="connsiteX1" fmla="*/ 17301 w 823052"/>
              <a:gd name="connsiteY1" fmla="*/ 128949 h 197353"/>
              <a:gd name="connsiteX2" fmla="*/ 25324 w 823052"/>
              <a:gd name="connsiteY2" fmla="*/ 129848 h 197353"/>
              <a:gd name="connsiteX3" fmla="*/ 231045 w 823052"/>
              <a:gd name="connsiteY3" fmla="*/ 118360 h 197353"/>
              <a:gd name="connsiteX4" fmla="*/ 251990 w 823052"/>
              <a:gd name="connsiteY4" fmla="*/ 197353 h 197353"/>
              <a:gd name="connsiteX5" fmla="*/ 245652 w 823052"/>
              <a:gd name="connsiteY5" fmla="*/ 186583 h 197353"/>
              <a:gd name="connsiteX6" fmla="*/ 820834 w 823052"/>
              <a:gd name="connsiteY6" fmla="*/ 143032 h 197353"/>
              <a:gd name="connsiteX7" fmla="*/ 813326 w 823052"/>
              <a:gd name="connsiteY7" fmla="*/ 143473 h 197353"/>
              <a:gd name="connsiteX8" fmla="*/ 823052 w 823052"/>
              <a:gd name="connsiteY8" fmla="*/ 144672 h 197353"/>
              <a:gd name="connsiteX9" fmla="*/ 817765 w 823052"/>
              <a:gd name="connsiteY9" fmla="*/ 146243 h 197353"/>
              <a:gd name="connsiteX10" fmla="*/ 801319 w 823052"/>
              <a:gd name="connsiteY10" fmla="*/ 0 h 197353"/>
              <a:gd name="connsiteX11" fmla="*/ 212602 w 823052"/>
              <a:gd name="connsiteY11" fmla="*/ 56884 h 197353"/>
              <a:gd name="connsiteX12" fmla="*/ 15861 w 823052"/>
              <a:gd name="connsiteY12" fmla="*/ 66638 h 197353"/>
              <a:gd name="connsiteX13" fmla="*/ 22722 w 823052"/>
              <a:gd name="connsiteY13" fmla="*/ 66506 h 197353"/>
              <a:gd name="connsiteX0" fmla="*/ 22722 w 823052"/>
              <a:gd name="connsiteY0" fmla="*/ 56481 h 187328"/>
              <a:gd name="connsiteX1" fmla="*/ 17301 w 823052"/>
              <a:gd name="connsiteY1" fmla="*/ 118924 h 187328"/>
              <a:gd name="connsiteX2" fmla="*/ 25324 w 823052"/>
              <a:gd name="connsiteY2" fmla="*/ 119823 h 187328"/>
              <a:gd name="connsiteX3" fmla="*/ 231045 w 823052"/>
              <a:gd name="connsiteY3" fmla="*/ 108335 h 187328"/>
              <a:gd name="connsiteX4" fmla="*/ 251990 w 823052"/>
              <a:gd name="connsiteY4" fmla="*/ 187328 h 187328"/>
              <a:gd name="connsiteX5" fmla="*/ 245652 w 823052"/>
              <a:gd name="connsiteY5" fmla="*/ 176558 h 187328"/>
              <a:gd name="connsiteX6" fmla="*/ 820834 w 823052"/>
              <a:gd name="connsiteY6" fmla="*/ 133007 h 187328"/>
              <a:gd name="connsiteX7" fmla="*/ 813326 w 823052"/>
              <a:gd name="connsiteY7" fmla="*/ 133448 h 187328"/>
              <a:gd name="connsiteX8" fmla="*/ 823052 w 823052"/>
              <a:gd name="connsiteY8" fmla="*/ 134647 h 187328"/>
              <a:gd name="connsiteX9" fmla="*/ 817765 w 823052"/>
              <a:gd name="connsiteY9" fmla="*/ 136218 h 187328"/>
              <a:gd name="connsiteX10" fmla="*/ 782649 w 823052"/>
              <a:gd name="connsiteY10" fmla="*/ 0 h 187328"/>
              <a:gd name="connsiteX11" fmla="*/ 212602 w 823052"/>
              <a:gd name="connsiteY11" fmla="*/ 46859 h 187328"/>
              <a:gd name="connsiteX12" fmla="*/ 15861 w 823052"/>
              <a:gd name="connsiteY12" fmla="*/ 56613 h 187328"/>
              <a:gd name="connsiteX13" fmla="*/ 22722 w 823052"/>
              <a:gd name="connsiteY13" fmla="*/ 56481 h 187328"/>
              <a:gd name="connsiteX0" fmla="*/ 22722 w 823052"/>
              <a:gd name="connsiteY0" fmla="*/ 50752 h 181599"/>
              <a:gd name="connsiteX1" fmla="*/ 17301 w 823052"/>
              <a:gd name="connsiteY1" fmla="*/ 113195 h 181599"/>
              <a:gd name="connsiteX2" fmla="*/ 25324 w 823052"/>
              <a:gd name="connsiteY2" fmla="*/ 114094 h 181599"/>
              <a:gd name="connsiteX3" fmla="*/ 231045 w 823052"/>
              <a:gd name="connsiteY3" fmla="*/ 102606 h 181599"/>
              <a:gd name="connsiteX4" fmla="*/ 251990 w 823052"/>
              <a:gd name="connsiteY4" fmla="*/ 181599 h 181599"/>
              <a:gd name="connsiteX5" fmla="*/ 245652 w 823052"/>
              <a:gd name="connsiteY5" fmla="*/ 170829 h 181599"/>
              <a:gd name="connsiteX6" fmla="*/ 820834 w 823052"/>
              <a:gd name="connsiteY6" fmla="*/ 127278 h 181599"/>
              <a:gd name="connsiteX7" fmla="*/ 813326 w 823052"/>
              <a:gd name="connsiteY7" fmla="*/ 127719 h 181599"/>
              <a:gd name="connsiteX8" fmla="*/ 823052 w 823052"/>
              <a:gd name="connsiteY8" fmla="*/ 128918 h 181599"/>
              <a:gd name="connsiteX9" fmla="*/ 817765 w 823052"/>
              <a:gd name="connsiteY9" fmla="*/ 130489 h 181599"/>
              <a:gd name="connsiteX10" fmla="*/ 742439 w 823052"/>
              <a:gd name="connsiteY10" fmla="*/ 0 h 181599"/>
              <a:gd name="connsiteX11" fmla="*/ 212602 w 823052"/>
              <a:gd name="connsiteY11" fmla="*/ 41130 h 181599"/>
              <a:gd name="connsiteX12" fmla="*/ 15861 w 823052"/>
              <a:gd name="connsiteY12" fmla="*/ 50884 h 181599"/>
              <a:gd name="connsiteX13" fmla="*/ 22722 w 823052"/>
              <a:gd name="connsiteY13" fmla="*/ 50752 h 181599"/>
              <a:gd name="connsiteX0" fmla="*/ 22722 w 823052"/>
              <a:gd name="connsiteY0" fmla="*/ 56481 h 187328"/>
              <a:gd name="connsiteX1" fmla="*/ 17301 w 823052"/>
              <a:gd name="connsiteY1" fmla="*/ 118924 h 187328"/>
              <a:gd name="connsiteX2" fmla="*/ 25324 w 823052"/>
              <a:gd name="connsiteY2" fmla="*/ 119823 h 187328"/>
              <a:gd name="connsiteX3" fmla="*/ 231045 w 823052"/>
              <a:gd name="connsiteY3" fmla="*/ 108335 h 187328"/>
              <a:gd name="connsiteX4" fmla="*/ 251990 w 823052"/>
              <a:gd name="connsiteY4" fmla="*/ 187328 h 187328"/>
              <a:gd name="connsiteX5" fmla="*/ 245652 w 823052"/>
              <a:gd name="connsiteY5" fmla="*/ 176558 h 187328"/>
              <a:gd name="connsiteX6" fmla="*/ 820834 w 823052"/>
              <a:gd name="connsiteY6" fmla="*/ 133007 h 187328"/>
              <a:gd name="connsiteX7" fmla="*/ 813326 w 823052"/>
              <a:gd name="connsiteY7" fmla="*/ 133448 h 187328"/>
              <a:gd name="connsiteX8" fmla="*/ 823052 w 823052"/>
              <a:gd name="connsiteY8" fmla="*/ 134647 h 187328"/>
              <a:gd name="connsiteX9" fmla="*/ 817765 w 823052"/>
              <a:gd name="connsiteY9" fmla="*/ 136218 h 187328"/>
              <a:gd name="connsiteX10" fmla="*/ 778341 w 823052"/>
              <a:gd name="connsiteY10" fmla="*/ 0 h 187328"/>
              <a:gd name="connsiteX11" fmla="*/ 212602 w 823052"/>
              <a:gd name="connsiteY11" fmla="*/ 46859 h 187328"/>
              <a:gd name="connsiteX12" fmla="*/ 15861 w 823052"/>
              <a:gd name="connsiteY12" fmla="*/ 56613 h 187328"/>
              <a:gd name="connsiteX13" fmla="*/ 22722 w 823052"/>
              <a:gd name="connsiteY13" fmla="*/ 56481 h 187328"/>
              <a:gd name="connsiteX0" fmla="*/ 22722 w 823052"/>
              <a:gd name="connsiteY0" fmla="*/ 56481 h 187328"/>
              <a:gd name="connsiteX1" fmla="*/ 17301 w 823052"/>
              <a:gd name="connsiteY1" fmla="*/ 118924 h 187328"/>
              <a:gd name="connsiteX2" fmla="*/ 25324 w 823052"/>
              <a:gd name="connsiteY2" fmla="*/ 119823 h 187328"/>
              <a:gd name="connsiteX3" fmla="*/ 231045 w 823052"/>
              <a:gd name="connsiteY3" fmla="*/ 108335 h 187328"/>
              <a:gd name="connsiteX4" fmla="*/ 251990 w 823052"/>
              <a:gd name="connsiteY4" fmla="*/ 187328 h 187328"/>
              <a:gd name="connsiteX5" fmla="*/ 245652 w 823052"/>
              <a:gd name="connsiteY5" fmla="*/ 176558 h 187328"/>
              <a:gd name="connsiteX6" fmla="*/ 820834 w 823052"/>
              <a:gd name="connsiteY6" fmla="*/ 133007 h 187328"/>
              <a:gd name="connsiteX7" fmla="*/ 813326 w 823052"/>
              <a:gd name="connsiteY7" fmla="*/ 133448 h 187328"/>
              <a:gd name="connsiteX8" fmla="*/ 823052 w 823052"/>
              <a:gd name="connsiteY8" fmla="*/ 134647 h 187328"/>
              <a:gd name="connsiteX9" fmla="*/ 789044 w 823052"/>
              <a:gd name="connsiteY9" fmla="*/ 141946 h 187328"/>
              <a:gd name="connsiteX10" fmla="*/ 778341 w 823052"/>
              <a:gd name="connsiteY10" fmla="*/ 0 h 187328"/>
              <a:gd name="connsiteX11" fmla="*/ 212602 w 823052"/>
              <a:gd name="connsiteY11" fmla="*/ 46859 h 187328"/>
              <a:gd name="connsiteX12" fmla="*/ 15861 w 823052"/>
              <a:gd name="connsiteY12" fmla="*/ 56613 h 187328"/>
              <a:gd name="connsiteX13" fmla="*/ 22722 w 823052"/>
              <a:gd name="connsiteY13" fmla="*/ 56481 h 187328"/>
              <a:gd name="connsiteX0" fmla="*/ 22722 w 823052"/>
              <a:gd name="connsiteY0" fmla="*/ 56481 h 187328"/>
              <a:gd name="connsiteX1" fmla="*/ 17301 w 823052"/>
              <a:gd name="connsiteY1" fmla="*/ 118924 h 187328"/>
              <a:gd name="connsiteX2" fmla="*/ 25324 w 823052"/>
              <a:gd name="connsiteY2" fmla="*/ 119823 h 187328"/>
              <a:gd name="connsiteX3" fmla="*/ 243969 w 823052"/>
              <a:gd name="connsiteY3" fmla="*/ 98310 h 187328"/>
              <a:gd name="connsiteX4" fmla="*/ 251990 w 823052"/>
              <a:gd name="connsiteY4" fmla="*/ 187328 h 187328"/>
              <a:gd name="connsiteX5" fmla="*/ 245652 w 823052"/>
              <a:gd name="connsiteY5" fmla="*/ 176558 h 187328"/>
              <a:gd name="connsiteX6" fmla="*/ 820834 w 823052"/>
              <a:gd name="connsiteY6" fmla="*/ 133007 h 187328"/>
              <a:gd name="connsiteX7" fmla="*/ 813326 w 823052"/>
              <a:gd name="connsiteY7" fmla="*/ 133448 h 187328"/>
              <a:gd name="connsiteX8" fmla="*/ 823052 w 823052"/>
              <a:gd name="connsiteY8" fmla="*/ 134647 h 187328"/>
              <a:gd name="connsiteX9" fmla="*/ 789044 w 823052"/>
              <a:gd name="connsiteY9" fmla="*/ 141946 h 187328"/>
              <a:gd name="connsiteX10" fmla="*/ 778341 w 823052"/>
              <a:gd name="connsiteY10" fmla="*/ 0 h 187328"/>
              <a:gd name="connsiteX11" fmla="*/ 212602 w 823052"/>
              <a:gd name="connsiteY11" fmla="*/ 46859 h 187328"/>
              <a:gd name="connsiteX12" fmla="*/ 15861 w 823052"/>
              <a:gd name="connsiteY12" fmla="*/ 56613 h 187328"/>
              <a:gd name="connsiteX13" fmla="*/ 22722 w 823052"/>
              <a:gd name="connsiteY13" fmla="*/ 56481 h 187328"/>
              <a:gd name="connsiteX0" fmla="*/ 22722 w 823052"/>
              <a:gd name="connsiteY0" fmla="*/ 56481 h 187328"/>
              <a:gd name="connsiteX1" fmla="*/ 17301 w 823052"/>
              <a:gd name="connsiteY1" fmla="*/ 118924 h 187328"/>
              <a:gd name="connsiteX2" fmla="*/ 25324 w 823052"/>
              <a:gd name="connsiteY2" fmla="*/ 119823 h 187328"/>
              <a:gd name="connsiteX3" fmla="*/ 255458 w 823052"/>
              <a:gd name="connsiteY3" fmla="*/ 105471 h 187328"/>
              <a:gd name="connsiteX4" fmla="*/ 251990 w 823052"/>
              <a:gd name="connsiteY4" fmla="*/ 187328 h 187328"/>
              <a:gd name="connsiteX5" fmla="*/ 245652 w 823052"/>
              <a:gd name="connsiteY5" fmla="*/ 176558 h 187328"/>
              <a:gd name="connsiteX6" fmla="*/ 820834 w 823052"/>
              <a:gd name="connsiteY6" fmla="*/ 133007 h 187328"/>
              <a:gd name="connsiteX7" fmla="*/ 813326 w 823052"/>
              <a:gd name="connsiteY7" fmla="*/ 133448 h 187328"/>
              <a:gd name="connsiteX8" fmla="*/ 823052 w 823052"/>
              <a:gd name="connsiteY8" fmla="*/ 134647 h 187328"/>
              <a:gd name="connsiteX9" fmla="*/ 789044 w 823052"/>
              <a:gd name="connsiteY9" fmla="*/ 141946 h 187328"/>
              <a:gd name="connsiteX10" fmla="*/ 778341 w 823052"/>
              <a:gd name="connsiteY10" fmla="*/ 0 h 187328"/>
              <a:gd name="connsiteX11" fmla="*/ 212602 w 823052"/>
              <a:gd name="connsiteY11" fmla="*/ 46859 h 187328"/>
              <a:gd name="connsiteX12" fmla="*/ 15861 w 823052"/>
              <a:gd name="connsiteY12" fmla="*/ 56613 h 187328"/>
              <a:gd name="connsiteX13" fmla="*/ 22722 w 823052"/>
              <a:gd name="connsiteY13" fmla="*/ 56481 h 18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3052" h="187328">
                <a:moveTo>
                  <a:pt x="22722" y="56481"/>
                </a:moveTo>
                <a:cubicBezTo>
                  <a:pt x="23788" y="95913"/>
                  <a:pt x="16235" y="79492"/>
                  <a:pt x="17301" y="118924"/>
                </a:cubicBezTo>
                <a:lnTo>
                  <a:pt x="25324" y="119823"/>
                </a:lnTo>
                <a:lnTo>
                  <a:pt x="255458" y="105471"/>
                </a:lnTo>
                <a:cubicBezTo>
                  <a:pt x="256217" y="127983"/>
                  <a:pt x="251231" y="164816"/>
                  <a:pt x="251990" y="187328"/>
                </a:cubicBezTo>
                <a:cubicBezTo>
                  <a:pt x="256580" y="187080"/>
                  <a:pt x="241062" y="176806"/>
                  <a:pt x="245652" y="176558"/>
                </a:cubicBezTo>
                <a:lnTo>
                  <a:pt x="820834" y="133007"/>
                </a:lnTo>
                <a:cubicBezTo>
                  <a:pt x="819768" y="83983"/>
                  <a:pt x="814392" y="182472"/>
                  <a:pt x="813326" y="133448"/>
                </a:cubicBezTo>
                <a:cubicBezTo>
                  <a:pt x="813216" y="134325"/>
                  <a:pt x="823162" y="133770"/>
                  <a:pt x="823052" y="134647"/>
                </a:cubicBezTo>
                <a:lnTo>
                  <a:pt x="789044" y="141946"/>
                </a:lnTo>
                <a:lnTo>
                  <a:pt x="778341" y="0"/>
                </a:lnTo>
                <a:lnTo>
                  <a:pt x="212602" y="46859"/>
                </a:lnTo>
                <a:lnTo>
                  <a:pt x="15861" y="56613"/>
                </a:lnTo>
                <a:cubicBezTo>
                  <a:pt x="-41689" y="47021"/>
                  <a:pt x="80272" y="66073"/>
                  <a:pt x="22722" y="56481"/>
                </a:cubicBezTo>
                <a:close/>
              </a:path>
            </a:pathLst>
          </a:custGeom>
          <a:solidFill>
            <a:srgbClr val="FCD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6" name="ZoneTexte 215">
            <a:extLst>
              <a:ext uri="{FF2B5EF4-FFF2-40B4-BE49-F238E27FC236}">
                <a16:creationId xmlns:a16="http://schemas.microsoft.com/office/drawing/2014/main" id="{0C8C723F-8D30-4536-A4D5-E6B6449C2957}"/>
              </a:ext>
            </a:extLst>
          </p:cNvPr>
          <p:cNvSpPr txBox="1"/>
          <p:nvPr/>
        </p:nvSpPr>
        <p:spPr>
          <a:xfrm>
            <a:off x="7943612" y="5343082"/>
            <a:ext cx="32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latin typeface="Avenir Next LT Pro" panose="020B0504020202020204" pitchFamily="34" charset="0"/>
              </a:rPr>
              <a:t>79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sp>
        <p:nvSpPr>
          <p:cNvPr id="219" name="Rectangle 218"/>
          <p:cNvSpPr/>
          <p:nvPr/>
        </p:nvSpPr>
        <p:spPr>
          <a:xfrm>
            <a:off x="7699570" y="4433476"/>
            <a:ext cx="49213" cy="62798"/>
          </a:xfrm>
          <a:prstGeom prst="rect">
            <a:avLst/>
          </a:prstGeom>
          <a:solidFill>
            <a:srgbClr val="FCD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0" name="Rectangle 219"/>
          <p:cNvSpPr/>
          <p:nvPr/>
        </p:nvSpPr>
        <p:spPr>
          <a:xfrm>
            <a:off x="7713003" y="4599103"/>
            <a:ext cx="49213" cy="62798"/>
          </a:xfrm>
          <a:prstGeom prst="rect">
            <a:avLst/>
          </a:prstGeom>
          <a:solidFill>
            <a:srgbClr val="FCD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7" name="Forme libre 226"/>
          <p:cNvSpPr/>
          <p:nvPr/>
        </p:nvSpPr>
        <p:spPr>
          <a:xfrm>
            <a:off x="7192963" y="4152900"/>
            <a:ext cx="198437" cy="1349375"/>
          </a:xfrm>
          <a:custGeom>
            <a:avLst/>
            <a:gdLst>
              <a:gd name="connsiteX0" fmla="*/ 85725 w 198437"/>
              <a:gd name="connsiteY0" fmla="*/ 1349375 h 1349375"/>
              <a:gd name="connsiteX1" fmla="*/ 198437 w 198437"/>
              <a:gd name="connsiteY1" fmla="*/ 1346200 h 1349375"/>
              <a:gd name="connsiteX2" fmla="*/ 109537 w 198437"/>
              <a:gd name="connsiteY2" fmla="*/ 25400 h 1349375"/>
              <a:gd name="connsiteX3" fmla="*/ 82550 w 198437"/>
              <a:gd name="connsiteY3" fmla="*/ 0 h 1349375"/>
              <a:gd name="connsiteX4" fmla="*/ 41275 w 198437"/>
              <a:gd name="connsiteY4" fmla="*/ 1588 h 1349375"/>
              <a:gd name="connsiteX5" fmla="*/ 7937 w 198437"/>
              <a:gd name="connsiteY5" fmla="*/ 0 h 1349375"/>
              <a:gd name="connsiteX6" fmla="*/ 0 w 198437"/>
              <a:gd name="connsiteY6" fmla="*/ 66675 h 1349375"/>
              <a:gd name="connsiteX7" fmla="*/ 22225 w 198437"/>
              <a:gd name="connsiteY7" fmla="*/ 74613 h 1349375"/>
              <a:gd name="connsiteX8" fmla="*/ 53975 w 198437"/>
              <a:gd name="connsiteY8" fmla="*/ 73025 h 1349375"/>
              <a:gd name="connsiteX9" fmla="*/ 119062 w 198437"/>
              <a:gd name="connsiteY9" fmla="*/ 1201738 h 1349375"/>
              <a:gd name="connsiteX10" fmla="*/ 69850 w 198437"/>
              <a:gd name="connsiteY10" fmla="*/ 1200150 h 1349375"/>
              <a:gd name="connsiteX11" fmla="*/ 85725 w 198437"/>
              <a:gd name="connsiteY11" fmla="*/ 1349375 h 13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437" h="1349375">
                <a:moveTo>
                  <a:pt x="85725" y="1349375"/>
                </a:moveTo>
                <a:lnTo>
                  <a:pt x="198437" y="1346200"/>
                </a:lnTo>
                <a:lnTo>
                  <a:pt x="109537" y="25400"/>
                </a:lnTo>
                <a:lnTo>
                  <a:pt x="82550" y="0"/>
                </a:lnTo>
                <a:lnTo>
                  <a:pt x="41275" y="1588"/>
                </a:lnTo>
                <a:lnTo>
                  <a:pt x="7937" y="0"/>
                </a:lnTo>
                <a:lnTo>
                  <a:pt x="0" y="66675"/>
                </a:lnTo>
                <a:lnTo>
                  <a:pt x="22225" y="74613"/>
                </a:lnTo>
                <a:lnTo>
                  <a:pt x="53975" y="73025"/>
                </a:lnTo>
                <a:lnTo>
                  <a:pt x="119062" y="1201738"/>
                </a:lnTo>
                <a:lnTo>
                  <a:pt x="69850" y="1200150"/>
                </a:lnTo>
                <a:lnTo>
                  <a:pt x="85725" y="1349375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1" name="Rectangle 220"/>
          <p:cNvSpPr/>
          <p:nvPr/>
        </p:nvSpPr>
        <p:spPr>
          <a:xfrm>
            <a:off x="7731009" y="4795165"/>
            <a:ext cx="49213" cy="62798"/>
          </a:xfrm>
          <a:prstGeom prst="rect">
            <a:avLst/>
          </a:prstGeom>
          <a:solidFill>
            <a:srgbClr val="FCD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2" name="Rectangle 221"/>
          <p:cNvSpPr/>
          <p:nvPr/>
        </p:nvSpPr>
        <p:spPr>
          <a:xfrm>
            <a:off x="7738963" y="4966485"/>
            <a:ext cx="49213" cy="62798"/>
          </a:xfrm>
          <a:prstGeom prst="rect">
            <a:avLst/>
          </a:prstGeom>
          <a:solidFill>
            <a:srgbClr val="FCD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3" name="Forme libre 232"/>
          <p:cNvSpPr/>
          <p:nvPr/>
        </p:nvSpPr>
        <p:spPr>
          <a:xfrm>
            <a:off x="6016625" y="3313113"/>
            <a:ext cx="1055688" cy="563562"/>
          </a:xfrm>
          <a:custGeom>
            <a:avLst/>
            <a:gdLst>
              <a:gd name="connsiteX0" fmla="*/ 982663 w 1055688"/>
              <a:gd name="connsiteY0" fmla="*/ 317500 h 563562"/>
              <a:gd name="connsiteX1" fmla="*/ 1055688 w 1055688"/>
              <a:gd name="connsiteY1" fmla="*/ 360362 h 563562"/>
              <a:gd name="connsiteX2" fmla="*/ 1054100 w 1055688"/>
              <a:gd name="connsiteY2" fmla="*/ 428625 h 563562"/>
              <a:gd name="connsiteX3" fmla="*/ 1009650 w 1055688"/>
              <a:gd name="connsiteY3" fmla="*/ 563562 h 563562"/>
              <a:gd name="connsiteX4" fmla="*/ 890588 w 1055688"/>
              <a:gd name="connsiteY4" fmla="*/ 547687 h 563562"/>
              <a:gd name="connsiteX5" fmla="*/ 784225 w 1055688"/>
              <a:gd name="connsiteY5" fmla="*/ 525462 h 563562"/>
              <a:gd name="connsiteX6" fmla="*/ 804863 w 1055688"/>
              <a:gd name="connsiteY6" fmla="*/ 441325 h 563562"/>
              <a:gd name="connsiteX7" fmla="*/ 774700 w 1055688"/>
              <a:gd name="connsiteY7" fmla="*/ 419100 h 563562"/>
              <a:gd name="connsiteX8" fmla="*/ 733425 w 1055688"/>
              <a:gd name="connsiteY8" fmla="*/ 395287 h 563562"/>
              <a:gd name="connsiteX9" fmla="*/ 635000 w 1055688"/>
              <a:gd name="connsiteY9" fmla="*/ 314325 h 563562"/>
              <a:gd name="connsiteX10" fmla="*/ 377825 w 1055688"/>
              <a:gd name="connsiteY10" fmla="*/ 173037 h 563562"/>
              <a:gd name="connsiteX11" fmla="*/ 338138 w 1055688"/>
              <a:gd name="connsiteY11" fmla="*/ 150812 h 563562"/>
              <a:gd name="connsiteX12" fmla="*/ 312738 w 1055688"/>
              <a:gd name="connsiteY12" fmla="*/ 160337 h 563562"/>
              <a:gd name="connsiteX13" fmla="*/ 0 w 1055688"/>
              <a:gd name="connsiteY13" fmla="*/ 12700 h 563562"/>
              <a:gd name="connsiteX14" fmla="*/ 11113 w 1055688"/>
              <a:gd name="connsiteY14" fmla="*/ 0 h 563562"/>
              <a:gd name="connsiteX15" fmla="*/ 71438 w 1055688"/>
              <a:gd name="connsiteY15" fmla="*/ 14287 h 563562"/>
              <a:gd name="connsiteX16" fmla="*/ 128588 w 1055688"/>
              <a:gd name="connsiteY16" fmla="*/ 22225 h 563562"/>
              <a:gd name="connsiteX17" fmla="*/ 214313 w 1055688"/>
              <a:gd name="connsiteY17" fmla="*/ 14287 h 563562"/>
              <a:gd name="connsiteX18" fmla="*/ 247650 w 1055688"/>
              <a:gd name="connsiteY18" fmla="*/ 14287 h 563562"/>
              <a:gd name="connsiteX19" fmla="*/ 365125 w 1055688"/>
              <a:gd name="connsiteY19" fmla="*/ 79375 h 563562"/>
              <a:gd name="connsiteX20" fmla="*/ 425450 w 1055688"/>
              <a:gd name="connsiteY20" fmla="*/ 117475 h 563562"/>
              <a:gd name="connsiteX21" fmla="*/ 458788 w 1055688"/>
              <a:gd name="connsiteY21" fmla="*/ 128587 h 563562"/>
              <a:gd name="connsiteX22" fmla="*/ 635000 w 1055688"/>
              <a:gd name="connsiteY22" fmla="*/ 223837 h 563562"/>
              <a:gd name="connsiteX23" fmla="*/ 806450 w 1055688"/>
              <a:gd name="connsiteY23" fmla="*/ 331787 h 563562"/>
              <a:gd name="connsiteX24" fmla="*/ 896938 w 1055688"/>
              <a:gd name="connsiteY24" fmla="*/ 393700 h 563562"/>
              <a:gd name="connsiteX25" fmla="*/ 982663 w 1055688"/>
              <a:gd name="connsiteY25" fmla="*/ 317500 h 563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55688" h="563562">
                <a:moveTo>
                  <a:pt x="982663" y="317500"/>
                </a:moveTo>
                <a:lnTo>
                  <a:pt x="1055688" y="360362"/>
                </a:lnTo>
                <a:cubicBezTo>
                  <a:pt x="1055159" y="383116"/>
                  <a:pt x="1054629" y="405871"/>
                  <a:pt x="1054100" y="428625"/>
                </a:cubicBezTo>
                <a:lnTo>
                  <a:pt x="1009650" y="563562"/>
                </a:lnTo>
                <a:lnTo>
                  <a:pt x="890588" y="547687"/>
                </a:lnTo>
                <a:lnTo>
                  <a:pt x="784225" y="525462"/>
                </a:lnTo>
                <a:lnTo>
                  <a:pt x="804863" y="441325"/>
                </a:lnTo>
                <a:lnTo>
                  <a:pt x="774700" y="419100"/>
                </a:lnTo>
                <a:lnTo>
                  <a:pt x="733425" y="395287"/>
                </a:lnTo>
                <a:lnTo>
                  <a:pt x="635000" y="314325"/>
                </a:lnTo>
                <a:lnTo>
                  <a:pt x="377825" y="173037"/>
                </a:lnTo>
                <a:lnTo>
                  <a:pt x="338138" y="150812"/>
                </a:lnTo>
                <a:lnTo>
                  <a:pt x="312738" y="160337"/>
                </a:lnTo>
                <a:lnTo>
                  <a:pt x="0" y="12700"/>
                </a:lnTo>
                <a:lnTo>
                  <a:pt x="11113" y="0"/>
                </a:lnTo>
                <a:lnTo>
                  <a:pt x="71438" y="14287"/>
                </a:lnTo>
                <a:lnTo>
                  <a:pt x="128588" y="22225"/>
                </a:lnTo>
                <a:lnTo>
                  <a:pt x="214313" y="14287"/>
                </a:lnTo>
                <a:lnTo>
                  <a:pt x="247650" y="14287"/>
                </a:lnTo>
                <a:lnTo>
                  <a:pt x="365125" y="79375"/>
                </a:lnTo>
                <a:lnTo>
                  <a:pt x="425450" y="117475"/>
                </a:lnTo>
                <a:lnTo>
                  <a:pt x="458788" y="128587"/>
                </a:lnTo>
                <a:lnTo>
                  <a:pt x="635000" y="223837"/>
                </a:lnTo>
                <a:lnTo>
                  <a:pt x="806450" y="331787"/>
                </a:lnTo>
                <a:lnTo>
                  <a:pt x="896938" y="393700"/>
                </a:lnTo>
                <a:lnTo>
                  <a:pt x="982663" y="317500"/>
                </a:lnTo>
                <a:close/>
              </a:path>
            </a:pathLst>
          </a:custGeom>
          <a:solidFill>
            <a:srgbClr val="EF9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6" name="Forme libre 225"/>
          <p:cNvSpPr/>
          <p:nvPr/>
        </p:nvSpPr>
        <p:spPr>
          <a:xfrm>
            <a:off x="7904163" y="4319588"/>
            <a:ext cx="136525" cy="581025"/>
          </a:xfrm>
          <a:custGeom>
            <a:avLst/>
            <a:gdLst>
              <a:gd name="connsiteX0" fmla="*/ 136525 w 136525"/>
              <a:gd name="connsiteY0" fmla="*/ 509587 h 581025"/>
              <a:gd name="connsiteX1" fmla="*/ 63500 w 136525"/>
              <a:gd name="connsiteY1" fmla="*/ 371475 h 581025"/>
              <a:gd name="connsiteX2" fmla="*/ 47625 w 136525"/>
              <a:gd name="connsiteY2" fmla="*/ 207962 h 581025"/>
              <a:gd name="connsiteX3" fmla="*/ 36512 w 136525"/>
              <a:gd name="connsiteY3" fmla="*/ 0 h 581025"/>
              <a:gd name="connsiteX4" fmla="*/ 0 w 136525"/>
              <a:gd name="connsiteY4" fmla="*/ 147637 h 581025"/>
              <a:gd name="connsiteX5" fmla="*/ 9525 w 136525"/>
              <a:gd name="connsiteY5" fmla="*/ 390525 h 581025"/>
              <a:gd name="connsiteX6" fmla="*/ 20637 w 136525"/>
              <a:gd name="connsiteY6" fmla="*/ 573087 h 581025"/>
              <a:gd name="connsiteX7" fmla="*/ 61912 w 136525"/>
              <a:gd name="connsiteY7" fmla="*/ 581025 h 581025"/>
              <a:gd name="connsiteX8" fmla="*/ 136525 w 136525"/>
              <a:gd name="connsiteY8" fmla="*/ 509587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" h="581025">
                <a:moveTo>
                  <a:pt x="136525" y="509587"/>
                </a:moveTo>
                <a:lnTo>
                  <a:pt x="63500" y="371475"/>
                </a:lnTo>
                <a:lnTo>
                  <a:pt x="47625" y="207962"/>
                </a:lnTo>
                <a:lnTo>
                  <a:pt x="36512" y="0"/>
                </a:lnTo>
                <a:lnTo>
                  <a:pt x="0" y="147637"/>
                </a:lnTo>
                <a:lnTo>
                  <a:pt x="9525" y="390525"/>
                </a:lnTo>
                <a:lnTo>
                  <a:pt x="20637" y="573087"/>
                </a:lnTo>
                <a:lnTo>
                  <a:pt x="61912" y="581025"/>
                </a:lnTo>
                <a:lnTo>
                  <a:pt x="136525" y="509587"/>
                </a:lnTo>
                <a:close/>
              </a:path>
            </a:pathLst>
          </a:custGeom>
          <a:solidFill>
            <a:srgbClr val="FCD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2" name="Forme libre 231"/>
          <p:cNvSpPr/>
          <p:nvPr/>
        </p:nvSpPr>
        <p:spPr>
          <a:xfrm>
            <a:off x="6493860" y="4338030"/>
            <a:ext cx="539750" cy="1085850"/>
          </a:xfrm>
          <a:custGeom>
            <a:avLst/>
            <a:gdLst>
              <a:gd name="connsiteX0" fmla="*/ 539750 w 539750"/>
              <a:gd name="connsiteY0" fmla="*/ 12700 h 1085850"/>
              <a:gd name="connsiteX1" fmla="*/ 481012 w 539750"/>
              <a:gd name="connsiteY1" fmla="*/ 0 h 1085850"/>
              <a:gd name="connsiteX2" fmla="*/ 266700 w 539750"/>
              <a:gd name="connsiteY2" fmla="*/ 1054100 h 1085850"/>
              <a:gd name="connsiteX3" fmla="*/ 12700 w 539750"/>
              <a:gd name="connsiteY3" fmla="*/ 984250 h 1085850"/>
              <a:gd name="connsiteX4" fmla="*/ 0 w 539750"/>
              <a:gd name="connsiteY4" fmla="*/ 1019175 h 1085850"/>
              <a:gd name="connsiteX5" fmla="*/ 290512 w 539750"/>
              <a:gd name="connsiteY5" fmla="*/ 1085850 h 1085850"/>
              <a:gd name="connsiteX6" fmla="*/ 539750 w 539750"/>
              <a:gd name="connsiteY6" fmla="*/ 1270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9750" h="1085850">
                <a:moveTo>
                  <a:pt x="539750" y="12700"/>
                </a:moveTo>
                <a:lnTo>
                  <a:pt x="481012" y="0"/>
                </a:lnTo>
                <a:lnTo>
                  <a:pt x="266700" y="1054100"/>
                </a:lnTo>
                <a:lnTo>
                  <a:pt x="12700" y="984250"/>
                </a:lnTo>
                <a:lnTo>
                  <a:pt x="0" y="1019175"/>
                </a:lnTo>
                <a:lnTo>
                  <a:pt x="290512" y="1085850"/>
                </a:lnTo>
                <a:lnTo>
                  <a:pt x="539750" y="127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4" name="Rectangle 233"/>
          <p:cNvSpPr/>
          <p:nvPr/>
        </p:nvSpPr>
        <p:spPr>
          <a:xfrm rot="1476894">
            <a:off x="5535067" y="3473731"/>
            <a:ext cx="64650" cy="251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8" name="Forme libre 237"/>
          <p:cNvSpPr/>
          <p:nvPr/>
        </p:nvSpPr>
        <p:spPr>
          <a:xfrm>
            <a:off x="2559050" y="5463117"/>
            <a:ext cx="196850" cy="315383"/>
          </a:xfrm>
          <a:custGeom>
            <a:avLst/>
            <a:gdLst>
              <a:gd name="connsiteX0" fmla="*/ 196850 w 196850"/>
              <a:gd name="connsiteY0" fmla="*/ 35983 h 315383"/>
              <a:gd name="connsiteX1" fmla="*/ 112183 w 196850"/>
              <a:gd name="connsiteY1" fmla="*/ 0 h 315383"/>
              <a:gd name="connsiteX2" fmla="*/ 0 w 196850"/>
              <a:gd name="connsiteY2" fmla="*/ 256116 h 315383"/>
              <a:gd name="connsiteX3" fmla="*/ 27517 w 196850"/>
              <a:gd name="connsiteY3" fmla="*/ 311150 h 315383"/>
              <a:gd name="connsiteX4" fmla="*/ 63500 w 196850"/>
              <a:gd name="connsiteY4" fmla="*/ 315383 h 315383"/>
              <a:gd name="connsiteX5" fmla="*/ 196850 w 196850"/>
              <a:gd name="connsiteY5" fmla="*/ 35983 h 31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850" h="315383">
                <a:moveTo>
                  <a:pt x="196850" y="35983"/>
                </a:moveTo>
                <a:lnTo>
                  <a:pt x="112183" y="0"/>
                </a:lnTo>
                <a:lnTo>
                  <a:pt x="0" y="256116"/>
                </a:lnTo>
                <a:lnTo>
                  <a:pt x="27517" y="311150"/>
                </a:lnTo>
                <a:lnTo>
                  <a:pt x="63500" y="315383"/>
                </a:lnTo>
                <a:lnTo>
                  <a:pt x="196850" y="35983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6" name="Forme libre 235"/>
          <p:cNvSpPr/>
          <p:nvPr/>
        </p:nvSpPr>
        <p:spPr>
          <a:xfrm>
            <a:off x="4332817" y="3994150"/>
            <a:ext cx="256116" cy="450850"/>
          </a:xfrm>
          <a:custGeom>
            <a:avLst/>
            <a:gdLst>
              <a:gd name="connsiteX0" fmla="*/ 205316 w 256116"/>
              <a:gd name="connsiteY0" fmla="*/ 0 h 450850"/>
              <a:gd name="connsiteX1" fmla="*/ 0 w 256116"/>
              <a:gd name="connsiteY1" fmla="*/ 436033 h 450850"/>
              <a:gd name="connsiteX2" fmla="*/ 59266 w 256116"/>
              <a:gd name="connsiteY2" fmla="*/ 450850 h 450850"/>
              <a:gd name="connsiteX3" fmla="*/ 256116 w 256116"/>
              <a:gd name="connsiteY3" fmla="*/ 25400 h 450850"/>
              <a:gd name="connsiteX4" fmla="*/ 205316 w 256116"/>
              <a:gd name="connsiteY4" fmla="*/ 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116" h="450850">
                <a:moveTo>
                  <a:pt x="205316" y="0"/>
                </a:moveTo>
                <a:lnTo>
                  <a:pt x="0" y="436033"/>
                </a:lnTo>
                <a:lnTo>
                  <a:pt x="59266" y="450850"/>
                </a:lnTo>
                <a:lnTo>
                  <a:pt x="256116" y="25400"/>
                </a:lnTo>
                <a:lnTo>
                  <a:pt x="205316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9" name="Forme libre 238"/>
          <p:cNvSpPr/>
          <p:nvPr/>
        </p:nvSpPr>
        <p:spPr>
          <a:xfrm>
            <a:off x="3221567" y="3484033"/>
            <a:ext cx="103740" cy="93134"/>
          </a:xfrm>
          <a:custGeom>
            <a:avLst/>
            <a:gdLst>
              <a:gd name="connsiteX0" fmla="*/ 65616 w 103740"/>
              <a:gd name="connsiteY0" fmla="*/ 93134 h 93134"/>
              <a:gd name="connsiteX1" fmla="*/ 65616 w 103740"/>
              <a:gd name="connsiteY1" fmla="*/ 93134 h 93134"/>
              <a:gd name="connsiteX2" fmla="*/ 82550 w 103740"/>
              <a:gd name="connsiteY2" fmla="*/ 74084 h 93134"/>
              <a:gd name="connsiteX3" fmla="*/ 84666 w 103740"/>
              <a:gd name="connsiteY3" fmla="*/ 67734 h 93134"/>
              <a:gd name="connsiteX4" fmla="*/ 88900 w 103740"/>
              <a:gd name="connsiteY4" fmla="*/ 59267 h 93134"/>
              <a:gd name="connsiteX5" fmla="*/ 101600 w 103740"/>
              <a:gd name="connsiteY5" fmla="*/ 42334 h 93134"/>
              <a:gd name="connsiteX6" fmla="*/ 103716 w 103740"/>
              <a:gd name="connsiteY6" fmla="*/ 35984 h 93134"/>
              <a:gd name="connsiteX7" fmla="*/ 99483 w 103740"/>
              <a:gd name="connsiteY7" fmla="*/ 23284 h 93134"/>
              <a:gd name="connsiteX8" fmla="*/ 88900 w 103740"/>
              <a:gd name="connsiteY8" fmla="*/ 25400 h 93134"/>
              <a:gd name="connsiteX9" fmla="*/ 29633 w 103740"/>
              <a:gd name="connsiteY9" fmla="*/ 0 h 93134"/>
              <a:gd name="connsiteX10" fmla="*/ 0 w 103740"/>
              <a:gd name="connsiteY10" fmla="*/ 67734 h 93134"/>
              <a:gd name="connsiteX11" fmla="*/ 65616 w 103740"/>
              <a:gd name="connsiteY11" fmla="*/ 93134 h 93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740" h="93134">
                <a:moveTo>
                  <a:pt x="65616" y="93134"/>
                </a:moveTo>
                <a:lnTo>
                  <a:pt x="65616" y="93134"/>
                </a:lnTo>
                <a:cubicBezTo>
                  <a:pt x="71261" y="86784"/>
                  <a:pt x="77452" y="80881"/>
                  <a:pt x="82550" y="74084"/>
                </a:cubicBezTo>
                <a:cubicBezTo>
                  <a:pt x="83889" y="72299"/>
                  <a:pt x="83787" y="69785"/>
                  <a:pt x="84666" y="67734"/>
                </a:cubicBezTo>
                <a:cubicBezTo>
                  <a:pt x="85909" y="64834"/>
                  <a:pt x="87334" y="62007"/>
                  <a:pt x="88900" y="59267"/>
                </a:cubicBezTo>
                <a:cubicBezTo>
                  <a:pt x="92272" y="53366"/>
                  <a:pt x="97523" y="47429"/>
                  <a:pt x="101600" y="42334"/>
                </a:cubicBezTo>
                <a:cubicBezTo>
                  <a:pt x="102305" y="40217"/>
                  <a:pt x="103962" y="38201"/>
                  <a:pt x="103716" y="35984"/>
                </a:cubicBezTo>
                <a:cubicBezTo>
                  <a:pt x="103223" y="31549"/>
                  <a:pt x="99483" y="23284"/>
                  <a:pt x="99483" y="23284"/>
                </a:cubicBezTo>
                <a:lnTo>
                  <a:pt x="88900" y="25400"/>
                </a:lnTo>
                <a:lnTo>
                  <a:pt x="29633" y="0"/>
                </a:lnTo>
                <a:lnTo>
                  <a:pt x="0" y="67734"/>
                </a:lnTo>
                <a:lnTo>
                  <a:pt x="65616" y="93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0" name="Forme libre 239"/>
          <p:cNvSpPr/>
          <p:nvPr/>
        </p:nvSpPr>
        <p:spPr>
          <a:xfrm>
            <a:off x="2764367" y="3412067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1" name="Forme libre 240"/>
          <p:cNvSpPr/>
          <p:nvPr/>
        </p:nvSpPr>
        <p:spPr>
          <a:xfrm>
            <a:off x="2341033" y="3217333"/>
            <a:ext cx="444500" cy="266700"/>
          </a:xfrm>
          <a:custGeom>
            <a:avLst/>
            <a:gdLst>
              <a:gd name="connsiteX0" fmla="*/ 444500 w 444500"/>
              <a:gd name="connsiteY0" fmla="*/ 146050 h 266700"/>
              <a:gd name="connsiteX1" fmla="*/ 412750 w 444500"/>
              <a:gd name="connsiteY1" fmla="*/ 203200 h 266700"/>
              <a:gd name="connsiteX2" fmla="*/ 158750 w 444500"/>
              <a:gd name="connsiteY2" fmla="*/ 65617 h 266700"/>
              <a:gd name="connsiteX3" fmla="*/ 63500 w 444500"/>
              <a:gd name="connsiteY3" fmla="*/ 266700 h 266700"/>
              <a:gd name="connsiteX4" fmla="*/ 0 w 444500"/>
              <a:gd name="connsiteY4" fmla="*/ 234950 h 266700"/>
              <a:gd name="connsiteX5" fmla="*/ 107950 w 444500"/>
              <a:gd name="connsiteY5" fmla="*/ 0 h 266700"/>
              <a:gd name="connsiteX6" fmla="*/ 444500 w 444500"/>
              <a:gd name="connsiteY6" fmla="*/ 1460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00" h="266700">
                <a:moveTo>
                  <a:pt x="444500" y="146050"/>
                </a:moveTo>
                <a:lnTo>
                  <a:pt x="412750" y="203200"/>
                </a:lnTo>
                <a:lnTo>
                  <a:pt x="158750" y="65617"/>
                </a:lnTo>
                <a:lnTo>
                  <a:pt x="63500" y="266700"/>
                </a:lnTo>
                <a:lnTo>
                  <a:pt x="0" y="234950"/>
                </a:lnTo>
                <a:lnTo>
                  <a:pt x="107950" y="0"/>
                </a:lnTo>
                <a:lnTo>
                  <a:pt x="444500" y="14605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4" name="Forme libre 243"/>
          <p:cNvSpPr/>
          <p:nvPr/>
        </p:nvSpPr>
        <p:spPr>
          <a:xfrm>
            <a:off x="2339975" y="2965450"/>
            <a:ext cx="509588" cy="111125"/>
          </a:xfrm>
          <a:custGeom>
            <a:avLst/>
            <a:gdLst>
              <a:gd name="connsiteX0" fmla="*/ 501650 w 509588"/>
              <a:gd name="connsiteY0" fmla="*/ 0 h 111125"/>
              <a:gd name="connsiteX1" fmla="*/ 509588 w 509588"/>
              <a:gd name="connsiteY1" fmla="*/ 77788 h 111125"/>
              <a:gd name="connsiteX2" fmla="*/ 401638 w 509588"/>
              <a:gd name="connsiteY2" fmla="*/ 90488 h 111125"/>
              <a:gd name="connsiteX3" fmla="*/ 398463 w 509588"/>
              <a:gd name="connsiteY3" fmla="*/ 23813 h 111125"/>
              <a:gd name="connsiteX4" fmla="*/ 328613 w 509588"/>
              <a:gd name="connsiteY4" fmla="*/ 28575 h 111125"/>
              <a:gd name="connsiteX5" fmla="*/ 330200 w 509588"/>
              <a:gd name="connsiteY5" fmla="*/ 93663 h 111125"/>
              <a:gd name="connsiteX6" fmla="*/ 238125 w 509588"/>
              <a:gd name="connsiteY6" fmla="*/ 100013 h 111125"/>
              <a:gd name="connsiteX7" fmla="*/ 230188 w 509588"/>
              <a:gd name="connsiteY7" fmla="*/ 41275 h 111125"/>
              <a:gd name="connsiteX8" fmla="*/ 139700 w 509588"/>
              <a:gd name="connsiteY8" fmla="*/ 50800 h 111125"/>
              <a:gd name="connsiteX9" fmla="*/ 144463 w 509588"/>
              <a:gd name="connsiteY9" fmla="*/ 106363 h 111125"/>
              <a:gd name="connsiteX10" fmla="*/ 53975 w 509588"/>
              <a:gd name="connsiteY10" fmla="*/ 111125 h 111125"/>
              <a:gd name="connsiteX11" fmla="*/ 17463 w 509588"/>
              <a:gd name="connsiteY11" fmla="*/ 87313 h 111125"/>
              <a:gd name="connsiteX12" fmla="*/ 0 w 509588"/>
              <a:gd name="connsiteY12" fmla="*/ 34925 h 111125"/>
              <a:gd name="connsiteX13" fmla="*/ 501650 w 509588"/>
              <a:gd name="connsiteY13" fmla="*/ 0 h 11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9588" h="111125">
                <a:moveTo>
                  <a:pt x="501650" y="0"/>
                </a:moveTo>
                <a:lnTo>
                  <a:pt x="509588" y="77788"/>
                </a:lnTo>
                <a:lnTo>
                  <a:pt x="401638" y="90488"/>
                </a:lnTo>
                <a:lnTo>
                  <a:pt x="398463" y="23813"/>
                </a:lnTo>
                <a:lnTo>
                  <a:pt x="328613" y="28575"/>
                </a:lnTo>
                <a:lnTo>
                  <a:pt x="330200" y="93663"/>
                </a:lnTo>
                <a:lnTo>
                  <a:pt x="238125" y="100013"/>
                </a:lnTo>
                <a:lnTo>
                  <a:pt x="230188" y="41275"/>
                </a:lnTo>
                <a:lnTo>
                  <a:pt x="139700" y="50800"/>
                </a:lnTo>
                <a:lnTo>
                  <a:pt x="144463" y="106363"/>
                </a:lnTo>
                <a:lnTo>
                  <a:pt x="53975" y="111125"/>
                </a:lnTo>
                <a:lnTo>
                  <a:pt x="17463" y="87313"/>
                </a:lnTo>
                <a:lnTo>
                  <a:pt x="0" y="34925"/>
                </a:lnTo>
                <a:lnTo>
                  <a:pt x="50165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9" name="Forme libre 248"/>
          <p:cNvSpPr/>
          <p:nvPr/>
        </p:nvSpPr>
        <p:spPr>
          <a:xfrm>
            <a:off x="700088" y="5006975"/>
            <a:ext cx="808037" cy="1092200"/>
          </a:xfrm>
          <a:custGeom>
            <a:avLst/>
            <a:gdLst>
              <a:gd name="connsiteX0" fmla="*/ 76200 w 808037"/>
              <a:gd name="connsiteY0" fmla="*/ 668338 h 1092200"/>
              <a:gd name="connsiteX1" fmla="*/ 0 w 808037"/>
              <a:gd name="connsiteY1" fmla="*/ 806450 h 1092200"/>
              <a:gd name="connsiteX2" fmla="*/ 22225 w 808037"/>
              <a:gd name="connsiteY2" fmla="*/ 1092200 h 1092200"/>
              <a:gd name="connsiteX3" fmla="*/ 349250 w 808037"/>
              <a:gd name="connsiteY3" fmla="*/ 1058863 h 1092200"/>
              <a:gd name="connsiteX4" fmla="*/ 341312 w 808037"/>
              <a:gd name="connsiteY4" fmla="*/ 727075 h 1092200"/>
              <a:gd name="connsiteX5" fmla="*/ 444500 w 808037"/>
              <a:gd name="connsiteY5" fmla="*/ 720725 h 1092200"/>
              <a:gd name="connsiteX6" fmla="*/ 447675 w 808037"/>
              <a:gd name="connsiteY6" fmla="*/ 379413 h 1092200"/>
              <a:gd name="connsiteX7" fmla="*/ 808037 w 808037"/>
              <a:gd name="connsiteY7" fmla="*/ 354013 h 1092200"/>
              <a:gd name="connsiteX8" fmla="*/ 523875 w 808037"/>
              <a:gd name="connsiteY8" fmla="*/ 0 h 1092200"/>
              <a:gd name="connsiteX9" fmla="*/ 444500 w 808037"/>
              <a:gd name="connsiteY9" fmla="*/ 374650 h 1092200"/>
              <a:gd name="connsiteX10" fmla="*/ 446087 w 808037"/>
              <a:gd name="connsiteY10" fmla="*/ 495300 h 1092200"/>
              <a:gd name="connsiteX11" fmla="*/ 195262 w 808037"/>
              <a:gd name="connsiteY11" fmla="*/ 420688 h 1092200"/>
              <a:gd name="connsiteX12" fmla="*/ 76200 w 808037"/>
              <a:gd name="connsiteY12" fmla="*/ 668338 h 109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037" h="1092200">
                <a:moveTo>
                  <a:pt x="76200" y="668338"/>
                </a:moveTo>
                <a:lnTo>
                  <a:pt x="0" y="806450"/>
                </a:lnTo>
                <a:lnTo>
                  <a:pt x="22225" y="1092200"/>
                </a:lnTo>
                <a:lnTo>
                  <a:pt x="349250" y="1058863"/>
                </a:lnTo>
                <a:lnTo>
                  <a:pt x="341312" y="727075"/>
                </a:lnTo>
                <a:lnTo>
                  <a:pt x="444500" y="720725"/>
                </a:lnTo>
                <a:cubicBezTo>
                  <a:pt x="445558" y="606954"/>
                  <a:pt x="446617" y="493184"/>
                  <a:pt x="447675" y="379413"/>
                </a:cubicBezTo>
                <a:lnTo>
                  <a:pt x="808037" y="354013"/>
                </a:lnTo>
                <a:lnTo>
                  <a:pt x="523875" y="0"/>
                </a:lnTo>
                <a:lnTo>
                  <a:pt x="444500" y="374650"/>
                </a:lnTo>
                <a:lnTo>
                  <a:pt x="446087" y="495300"/>
                </a:lnTo>
                <a:lnTo>
                  <a:pt x="195262" y="420688"/>
                </a:lnTo>
                <a:lnTo>
                  <a:pt x="76200" y="668338"/>
                </a:lnTo>
                <a:close/>
              </a:path>
            </a:pathLst>
          </a:custGeom>
          <a:solidFill>
            <a:srgbClr val="FCD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0" name="ZoneTexte 249">
            <a:extLst>
              <a:ext uri="{FF2B5EF4-FFF2-40B4-BE49-F238E27FC236}">
                <a16:creationId xmlns:a16="http://schemas.microsoft.com/office/drawing/2014/main" id="{7B03ADF6-C9FC-4A8F-B44D-11D0AA9D0A32}"/>
              </a:ext>
            </a:extLst>
          </p:cNvPr>
          <p:cNvSpPr txBox="1"/>
          <p:nvPr/>
        </p:nvSpPr>
        <p:spPr>
          <a:xfrm>
            <a:off x="910333" y="5252896"/>
            <a:ext cx="296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80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  <p:sp>
        <p:nvSpPr>
          <p:cNvPr id="223" name="ZoneTexte 222">
            <a:extLst>
              <a:ext uri="{FF2B5EF4-FFF2-40B4-BE49-F238E27FC236}">
                <a16:creationId xmlns:a16="http://schemas.microsoft.com/office/drawing/2014/main" id="{8A80E645-1081-49EE-93CB-0B80B9602A4D}"/>
              </a:ext>
            </a:extLst>
          </p:cNvPr>
          <p:cNvSpPr txBox="1"/>
          <p:nvPr/>
        </p:nvSpPr>
        <p:spPr>
          <a:xfrm>
            <a:off x="7200816" y="432382"/>
            <a:ext cx="33281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Parcelle cadastrale 534 occupée par le CHU jusqu’au 31/12/2026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  <p:cxnSp>
        <p:nvCxnSpPr>
          <p:cNvPr id="224" name="Connecteur droit avec flèche 223"/>
          <p:cNvCxnSpPr/>
          <p:nvPr/>
        </p:nvCxnSpPr>
        <p:spPr>
          <a:xfrm flipH="1">
            <a:off x="8247850" y="664609"/>
            <a:ext cx="432172" cy="1243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95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9651F48-24BF-4F86-803A-00A19E36A3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2588A1-F2DD-46BF-9E05-8ECB7DCB54CC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B186208-2BF6-4725-BB94-EE70ACA64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819" y="121818"/>
            <a:ext cx="10390065" cy="555195"/>
          </a:xfrm>
        </p:spPr>
        <p:txBody>
          <a:bodyPr/>
          <a:lstStyle/>
          <a:p>
            <a:r>
              <a:rPr lang="fr-FR" dirty="0">
                <a:latin typeface="Avenir Next LT Pro" panose="020B0504020202020204" pitchFamily="34" charset="0"/>
              </a:rPr>
              <a:t>Plan de Delcourt-</a:t>
            </a:r>
            <a:r>
              <a:rPr lang="fr-FR" dirty="0" err="1">
                <a:latin typeface="Avenir Next LT Pro" panose="020B0504020202020204" pitchFamily="34" charset="0"/>
              </a:rPr>
              <a:t>Ponchelet</a:t>
            </a:r>
            <a:r>
              <a:rPr lang="fr-FR" dirty="0">
                <a:latin typeface="Avenir Next LT Pro" panose="020B0504020202020204" pitchFamily="34" charset="0"/>
              </a:rPr>
              <a:t> / Espaces verts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7537E451-08AD-4417-A19B-2AD7D2BA7CB6}"/>
              </a:ext>
            </a:extLst>
          </p:cNvPr>
          <p:cNvGrpSpPr/>
          <p:nvPr/>
        </p:nvGrpSpPr>
        <p:grpSpPr>
          <a:xfrm>
            <a:off x="927540" y="563860"/>
            <a:ext cx="8201208" cy="6226632"/>
            <a:chOff x="2583542" y="398140"/>
            <a:chExt cx="8201208" cy="6226632"/>
          </a:xfrm>
        </p:grpSpPr>
        <p:grpSp>
          <p:nvGrpSpPr>
            <p:cNvPr id="53" name="Groupe 52">
              <a:extLst>
                <a:ext uri="{FF2B5EF4-FFF2-40B4-BE49-F238E27FC236}">
                  <a16:creationId xmlns:a16="http://schemas.microsoft.com/office/drawing/2014/main" id="{B02B7D5A-1EF0-43B9-8D41-CED1FA834FBA}"/>
                </a:ext>
              </a:extLst>
            </p:cNvPr>
            <p:cNvGrpSpPr/>
            <p:nvPr/>
          </p:nvGrpSpPr>
          <p:grpSpPr>
            <a:xfrm>
              <a:off x="2583542" y="398140"/>
              <a:ext cx="8201208" cy="6226632"/>
              <a:chOff x="2583542" y="398140"/>
              <a:chExt cx="8201208" cy="6226632"/>
            </a:xfrm>
          </p:grpSpPr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6D8085D1-C86E-430B-899F-70485CCBE3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05" t="1906" r="7953" b="13971"/>
              <a:stretch/>
            </p:blipFill>
            <p:spPr>
              <a:xfrm rot="5400000">
                <a:off x="3570830" y="-589148"/>
                <a:ext cx="6226632" cy="8201208"/>
              </a:xfrm>
              <a:prstGeom prst="rect">
                <a:avLst/>
              </a:prstGeom>
            </p:spPr>
          </p:pic>
          <p:sp>
            <p:nvSpPr>
              <p:cNvPr id="7" name="Forme libre : forme 6">
                <a:extLst>
                  <a:ext uri="{FF2B5EF4-FFF2-40B4-BE49-F238E27FC236}">
                    <a16:creationId xmlns:a16="http://schemas.microsoft.com/office/drawing/2014/main" id="{EF215DC4-FB7F-415A-A9CB-3E9438199F51}"/>
                  </a:ext>
                </a:extLst>
              </p:cNvPr>
              <p:cNvSpPr/>
              <p:nvPr/>
            </p:nvSpPr>
            <p:spPr>
              <a:xfrm>
                <a:off x="2732926" y="883578"/>
                <a:ext cx="513708" cy="2784296"/>
              </a:xfrm>
              <a:custGeom>
                <a:avLst/>
                <a:gdLst>
                  <a:gd name="connsiteX0" fmla="*/ 513708 w 513708"/>
                  <a:gd name="connsiteY0" fmla="*/ 10274 h 2784296"/>
                  <a:gd name="connsiteX1" fmla="*/ 154112 w 513708"/>
                  <a:gd name="connsiteY1" fmla="*/ 0 h 2784296"/>
                  <a:gd name="connsiteX2" fmla="*/ 0 w 513708"/>
                  <a:gd name="connsiteY2" fmla="*/ 2784296 h 2784296"/>
                  <a:gd name="connsiteX3" fmla="*/ 184935 w 513708"/>
                  <a:gd name="connsiteY3" fmla="*/ 2784296 h 2784296"/>
                  <a:gd name="connsiteX4" fmla="*/ 349321 w 513708"/>
                  <a:gd name="connsiteY4" fmla="*/ 154112 h 2784296"/>
                  <a:gd name="connsiteX5" fmla="*/ 369870 w 513708"/>
                  <a:gd name="connsiteY5" fmla="*/ 92467 h 2784296"/>
                  <a:gd name="connsiteX6" fmla="*/ 441789 w 513708"/>
                  <a:gd name="connsiteY6" fmla="*/ 51370 h 2784296"/>
                  <a:gd name="connsiteX7" fmla="*/ 513708 w 513708"/>
                  <a:gd name="connsiteY7" fmla="*/ 10274 h 2784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708" h="2784296">
                    <a:moveTo>
                      <a:pt x="513708" y="10274"/>
                    </a:moveTo>
                    <a:lnTo>
                      <a:pt x="154112" y="0"/>
                    </a:lnTo>
                    <a:lnTo>
                      <a:pt x="0" y="2784296"/>
                    </a:lnTo>
                    <a:lnTo>
                      <a:pt x="184935" y="2784296"/>
                    </a:lnTo>
                    <a:lnTo>
                      <a:pt x="349321" y="154112"/>
                    </a:lnTo>
                    <a:lnTo>
                      <a:pt x="369870" y="92467"/>
                    </a:lnTo>
                    <a:lnTo>
                      <a:pt x="441789" y="51370"/>
                    </a:lnTo>
                    <a:lnTo>
                      <a:pt x="513708" y="10274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Forme libre : forme 9">
                <a:extLst>
                  <a:ext uri="{FF2B5EF4-FFF2-40B4-BE49-F238E27FC236}">
                    <a16:creationId xmlns:a16="http://schemas.microsoft.com/office/drawing/2014/main" id="{9AC7B4FF-371D-4AC6-8C2C-4B549630D01D}"/>
                  </a:ext>
                </a:extLst>
              </p:cNvPr>
              <p:cNvSpPr/>
              <p:nvPr/>
            </p:nvSpPr>
            <p:spPr>
              <a:xfrm>
                <a:off x="7448764" y="4520629"/>
                <a:ext cx="195209" cy="184935"/>
              </a:xfrm>
              <a:custGeom>
                <a:avLst/>
                <a:gdLst>
                  <a:gd name="connsiteX0" fmla="*/ 174661 w 195209"/>
                  <a:gd name="connsiteY0" fmla="*/ 92468 h 184935"/>
                  <a:gd name="connsiteX1" fmla="*/ 113016 w 195209"/>
                  <a:gd name="connsiteY1" fmla="*/ 0 h 184935"/>
                  <a:gd name="connsiteX2" fmla="*/ 10274 w 195209"/>
                  <a:gd name="connsiteY2" fmla="*/ 10274 h 184935"/>
                  <a:gd name="connsiteX3" fmla="*/ 0 w 195209"/>
                  <a:gd name="connsiteY3" fmla="*/ 102742 h 184935"/>
                  <a:gd name="connsiteX4" fmla="*/ 51371 w 195209"/>
                  <a:gd name="connsiteY4" fmla="*/ 184935 h 184935"/>
                  <a:gd name="connsiteX5" fmla="*/ 195209 w 195209"/>
                  <a:gd name="connsiteY5" fmla="*/ 184935 h 184935"/>
                  <a:gd name="connsiteX6" fmla="*/ 174661 w 195209"/>
                  <a:gd name="connsiteY6" fmla="*/ 92468 h 18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209" h="184935">
                    <a:moveTo>
                      <a:pt x="174661" y="92468"/>
                    </a:moveTo>
                    <a:lnTo>
                      <a:pt x="113016" y="0"/>
                    </a:lnTo>
                    <a:lnTo>
                      <a:pt x="10274" y="10274"/>
                    </a:lnTo>
                    <a:lnTo>
                      <a:pt x="0" y="102742"/>
                    </a:lnTo>
                    <a:lnTo>
                      <a:pt x="51371" y="184935"/>
                    </a:lnTo>
                    <a:lnTo>
                      <a:pt x="195209" y="184935"/>
                    </a:lnTo>
                    <a:lnTo>
                      <a:pt x="174661" y="92468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Forme libre : forme 10">
                <a:extLst>
                  <a:ext uri="{FF2B5EF4-FFF2-40B4-BE49-F238E27FC236}">
                    <a16:creationId xmlns:a16="http://schemas.microsoft.com/office/drawing/2014/main" id="{D73F0090-A883-474A-A09E-896C05741F29}"/>
                  </a:ext>
                </a:extLst>
              </p:cNvPr>
              <p:cNvSpPr/>
              <p:nvPr/>
            </p:nvSpPr>
            <p:spPr>
              <a:xfrm>
                <a:off x="7746715" y="3647326"/>
                <a:ext cx="143838" cy="1438382"/>
              </a:xfrm>
              <a:custGeom>
                <a:avLst/>
                <a:gdLst>
                  <a:gd name="connsiteX0" fmla="*/ 0 w 143838"/>
                  <a:gd name="connsiteY0" fmla="*/ 1438382 h 1438382"/>
                  <a:gd name="connsiteX1" fmla="*/ 143838 w 143838"/>
                  <a:gd name="connsiteY1" fmla="*/ 1428108 h 1438382"/>
                  <a:gd name="connsiteX2" fmla="*/ 133564 w 143838"/>
                  <a:gd name="connsiteY2" fmla="*/ 10274 h 1438382"/>
                  <a:gd name="connsiteX3" fmla="*/ 10274 w 143838"/>
                  <a:gd name="connsiteY3" fmla="*/ 0 h 1438382"/>
                  <a:gd name="connsiteX4" fmla="*/ 0 w 143838"/>
                  <a:gd name="connsiteY4" fmla="*/ 1438382 h 14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8" h="1438382">
                    <a:moveTo>
                      <a:pt x="0" y="1438382"/>
                    </a:moveTo>
                    <a:lnTo>
                      <a:pt x="143838" y="1428108"/>
                    </a:lnTo>
                    <a:cubicBezTo>
                      <a:pt x="140413" y="955497"/>
                      <a:pt x="136989" y="482885"/>
                      <a:pt x="133564" y="10274"/>
                    </a:cubicBezTo>
                    <a:lnTo>
                      <a:pt x="10274" y="0"/>
                    </a:lnTo>
                    <a:cubicBezTo>
                      <a:pt x="6849" y="479461"/>
                      <a:pt x="3425" y="958921"/>
                      <a:pt x="0" y="1438382"/>
                    </a:cubicBez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Forme libre : forme 11">
                <a:extLst>
                  <a:ext uri="{FF2B5EF4-FFF2-40B4-BE49-F238E27FC236}">
                    <a16:creationId xmlns:a16="http://schemas.microsoft.com/office/drawing/2014/main" id="{59DC392A-9CAF-4543-8DF3-D9D60F130E44}"/>
                  </a:ext>
                </a:extLst>
              </p:cNvPr>
              <p:cNvSpPr/>
              <p:nvPr/>
            </p:nvSpPr>
            <p:spPr>
              <a:xfrm>
                <a:off x="7952198" y="3750067"/>
                <a:ext cx="1561672" cy="1530850"/>
              </a:xfrm>
              <a:custGeom>
                <a:avLst/>
                <a:gdLst>
                  <a:gd name="connsiteX0" fmla="*/ 0 w 1561672"/>
                  <a:gd name="connsiteY0" fmla="*/ 10275 h 1530850"/>
                  <a:gd name="connsiteX1" fmla="*/ 41096 w 1561672"/>
                  <a:gd name="connsiteY1" fmla="*/ 1530850 h 1530850"/>
                  <a:gd name="connsiteX2" fmla="*/ 1561672 w 1561672"/>
                  <a:gd name="connsiteY2" fmla="*/ 1387012 h 1530850"/>
                  <a:gd name="connsiteX3" fmla="*/ 1510301 w 1561672"/>
                  <a:gd name="connsiteY3" fmla="*/ 51371 h 1530850"/>
                  <a:gd name="connsiteX4" fmla="*/ 1428108 w 1561672"/>
                  <a:gd name="connsiteY4" fmla="*/ 0 h 1530850"/>
                  <a:gd name="connsiteX5" fmla="*/ 0 w 1561672"/>
                  <a:gd name="connsiteY5" fmla="*/ 10275 h 153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1672" h="1530850">
                    <a:moveTo>
                      <a:pt x="0" y="10275"/>
                    </a:moveTo>
                    <a:lnTo>
                      <a:pt x="41096" y="1530850"/>
                    </a:lnTo>
                    <a:lnTo>
                      <a:pt x="1561672" y="1387012"/>
                    </a:lnTo>
                    <a:lnTo>
                      <a:pt x="1510301" y="51371"/>
                    </a:lnTo>
                    <a:lnTo>
                      <a:pt x="1428108" y="0"/>
                    </a:lnTo>
                    <a:lnTo>
                      <a:pt x="0" y="10275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CDFB2362-0E48-4FB4-BCF4-11B627038A91}"/>
                  </a:ext>
                </a:extLst>
              </p:cNvPr>
              <p:cNvSpPr/>
              <p:nvPr/>
            </p:nvSpPr>
            <p:spPr>
              <a:xfrm>
                <a:off x="7993294" y="5126804"/>
                <a:ext cx="1746607" cy="431515"/>
              </a:xfrm>
              <a:custGeom>
                <a:avLst/>
                <a:gdLst>
                  <a:gd name="connsiteX0" fmla="*/ 0 w 1746607"/>
                  <a:gd name="connsiteY0" fmla="*/ 174661 h 431515"/>
                  <a:gd name="connsiteX1" fmla="*/ 61645 w 1746607"/>
                  <a:gd name="connsiteY1" fmla="*/ 431515 h 431515"/>
                  <a:gd name="connsiteX2" fmla="*/ 1705510 w 1746607"/>
                  <a:gd name="connsiteY2" fmla="*/ 267129 h 431515"/>
                  <a:gd name="connsiteX3" fmla="*/ 1746607 w 1746607"/>
                  <a:gd name="connsiteY3" fmla="*/ 0 h 431515"/>
                  <a:gd name="connsiteX4" fmla="*/ 0 w 1746607"/>
                  <a:gd name="connsiteY4" fmla="*/ 174661 h 431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607" h="431515">
                    <a:moveTo>
                      <a:pt x="0" y="174661"/>
                    </a:moveTo>
                    <a:lnTo>
                      <a:pt x="61645" y="431515"/>
                    </a:lnTo>
                    <a:lnTo>
                      <a:pt x="1705510" y="267129"/>
                    </a:lnTo>
                    <a:lnTo>
                      <a:pt x="1746607" y="0"/>
                    </a:lnTo>
                    <a:lnTo>
                      <a:pt x="0" y="174661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FD34D896-BD90-4B1D-9F14-19629F76D63F}"/>
                  </a:ext>
                </a:extLst>
              </p:cNvPr>
              <p:cNvSpPr/>
              <p:nvPr/>
            </p:nvSpPr>
            <p:spPr>
              <a:xfrm>
                <a:off x="9554966" y="3298004"/>
                <a:ext cx="565079" cy="2054832"/>
              </a:xfrm>
              <a:custGeom>
                <a:avLst/>
                <a:gdLst>
                  <a:gd name="connsiteX0" fmla="*/ 0 w 565079"/>
                  <a:gd name="connsiteY0" fmla="*/ 61645 h 2054832"/>
                  <a:gd name="connsiteX1" fmla="*/ 410967 w 565079"/>
                  <a:gd name="connsiteY1" fmla="*/ 51371 h 2054832"/>
                  <a:gd name="connsiteX2" fmla="*/ 554805 w 565079"/>
                  <a:gd name="connsiteY2" fmla="*/ 0 h 2054832"/>
                  <a:gd name="connsiteX3" fmla="*/ 565079 w 565079"/>
                  <a:gd name="connsiteY3" fmla="*/ 2034284 h 2054832"/>
                  <a:gd name="connsiteX4" fmla="*/ 174661 w 565079"/>
                  <a:gd name="connsiteY4" fmla="*/ 2054832 h 2054832"/>
                  <a:gd name="connsiteX5" fmla="*/ 205483 w 565079"/>
                  <a:gd name="connsiteY5" fmla="*/ 1818526 h 2054832"/>
                  <a:gd name="connsiteX6" fmla="*/ 0 w 565079"/>
                  <a:gd name="connsiteY6" fmla="*/ 1808252 h 2054832"/>
                  <a:gd name="connsiteX7" fmla="*/ 0 w 565079"/>
                  <a:gd name="connsiteY7" fmla="*/ 61645 h 2054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079" h="2054832">
                    <a:moveTo>
                      <a:pt x="0" y="61645"/>
                    </a:moveTo>
                    <a:lnTo>
                      <a:pt x="410967" y="51371"/>
                    </a:lnTo>
                    <a:lnTo>
                      <a:pt x="554805" y="0"/>
                    </a:lnTo>
                    <a:cubicBezTo>
                      <a:pt x="558230" y="678095"/>
                      <a:pt x="561654" y="1356189"/>
                      <a:pt x="565079" y="2034284"/>
                    </a:cubicBezTo>
                    <a:lnTo>
                      <a:pt x="174661" y="2054832"/>
                    </a:lnTo>
                    <a:lnTo>
                      <a:pt x="205483" y="1818526"/>
                    </a:lnTo>
                    <a:lnTo>
                      <a:pt x="0" y="1808252"/>
                    </a:lnTo>
                    <a:lnTo>
                      <a:pt x="0" y="61645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59F38153-9772-482C-82F9-75F857692931}"/>
                  </a:ext>
                </a:extLst>
              </p:cNvPr>
              <p:cNvSpPr/>
              <p:nvPr/>
            </p:nvSpPr>
            <p:spPr>
              <a:xfrm>
                <a:off x="7941924" y="3503488"/>
                <a:ext cx="1089060" cy="236305"/>
              </a:xfrm>
              <a:custGeom>
                <a:avLst/>
                <a:gdLst>
                  <a:gd name="connsiteX0" fmla="*/ 10274 w 1089060"/>
                  <a:gd name="connsiteY0" fmla="*/ 41096 h 236305"/>
                  <a:gd name="connsiteX1" fmla="*/ 0 w 1089060"/>
                  <a:gd name="connsiteY1" fmla="*/ 184934 h 236305"/>
                  <a:gd name="connsiteX2" fmla="*/ 1089060 w 1089060"/>
                  <a:gd name="connsiteY2" fmla="*/ 236305 h 236305"/>
                  <a:gd name="connsiteX3" fmla="*/ 965770 w 1089060"/>
                  <a:gd name="connsiteY3" fmla="*/ 0 h 236305"/>
                  <a:gd name="connsiteX4" fmla="*/ 10274 w 1089060"/>
                  <a:gd name="connsiteY4" fmla="*/ 41096 h 236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9060" h="236305">
                    <a:moveTo>
                      <a:pt x="10274" y="41096"/>
                    </a:moveTo>
                    <a:lnTo>
                      <a:pt x="0" y="184934"/>
                    </a:lnTo>
                    <a:lnTo>
                      <a:pt x="1089060" y="236305"/>
                    </a:lnTo>
                    <a:lnTo>
                      <a:pt x="965770" y="0"/>
                    </a:lnTo>
                    <a:lnTo>
                      <a:pt x="10274" y="41096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839A6BEA-F32A-403D-9EB4-BA65A295E5AC}"/>
                  </a:ext>
                </a:extLst>
              </p:cNvPr>
              <p:cNvSpPr/>
              <p:nvPr/>
            </p:nvSpPr>
            <p:spPr>
              <a:xfrm>
                <a:off x="7736440" y="2250040"/>
                <a:ext cx="205484" cy="986320"/>
              </a:xfrm>
              <a:custGeom>
                <a:avLst/>
                <a:gdLst>
                  <a:gd name="connsiteX0" fmla="*/ 164387 w 205484"/>
                  <a:gd name="connsiteY0" fmla="*/ 0 h 986320"/>
                  <a:gd name="connsiteX1" fmla="*/ 10275 w 205484"/>
                  <a:gd name="connsiteY1" fmla="*/ 0 h 986320"/>
                  <a:gd name="connsiteX2" fmla="*/ 0 w 205484"/>
                  <a:gd name="connsiteY2" fmla="*/ 976045 h 986320"/>
                  <a:gd name="connsiteX3" fmla="*/ 205484 w 205484"/>
                  <a:gd name="connsiteY3" fmla="*/ 986320 h 986320"/>
                  <a:gd name="connsiteX4" fmla="*/ 164387 w 205484"/>
                  <a:gd name="connsiteY4" fmla="*/ 0 h 986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484" h="986320">
                    <a:moveTo>
                      <a:pt x="164387" y="0"/>
                    </a:moveTo>
                    <a:lnTo>
                      <a:pt x="10275" y="0"/>
                    </a:lnTo>
                    <a:lnTo>
                      <a:pt x="0" y="976045"/>
                    </a:lnTo>
                    <a:lnTo>
                      <a:pt x="205484" y="986320"/>
                    </a:lnTo>
                    <a:lnTo>
                      <a:pt x="164387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3F5356A0-365D-4051-9E08-FEBCC2584852}"/>
                  </a:ext>
                </a:extLst>
              </p:cNvPr>
              <p:cNvSpPr/>
              <p:nvPr/>
            </p:nvSpPr>
            <p:spPr>
              <a:xfrm>
                <a:off x="6965879" y="1119883"/>
                <a:ext cx="143838" cy="215757"/>
              </a:xfrm>
              <a:custGeom>
                <a:avLst/>
                <a:gdLst>
                  <a:gd name="connsiteX0" fmla="*/ 82193 w 143838"/>
                  <a:gd name="connsiteY0" fmla="*/ 0 h 215757"/>
                  <a:gd name="connsiteX1" fmla="*/ 0 w 143838"/>
                  <a:gd name="connsiteY1" fmla="*/ 92468 h 215757"/>
                  <a:gd name="connsiteX2" fmla="*/ 71919 w 143838"/>
                  <a:gd name="connsiteY2" fmla="*/ 215757 h 215757"/>
                  <a:gd name="connsiteX3" fmla="*/ 143838 w 143838"/>
                  <a:gd name="connsiteY3" fmla="*/ 92468 h 215757"/>
                  <a:gd name="connsiteX4" fmla="*/ 82193 w 143838"/>
                  <a:gd name="connsiteY4" fmla="*/ 0 h 21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38" h="215757">
                    <a:moveTo>
                      <a:pt x="82193" y="0"/>
                    </a:moveTo>
                    <a:lnTo>
                      <a:pt x="0" y="92468"/>
                    </a:lnTo>
                    <a:lnTo>
                      <a:pt x="71919" y="215757"/>
                    </a:lnTo>
                    <a:lnTo>
                      <a:pt x="143838" y="92468"/>
                    </a:lnTo>
                    <a:lnTo>
                      <a:pt x="82193" y="0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8777FDBC-07FC-4206-A3F2-F666658505F1}"/>
                  </a:ext>
                </a:extLst>
              </p:cNvPr>
              <p:cNvSpPr/>
              <p:nvPr/>
            </p:nvSpPr>
            <p:spPr>
              <a:xfrm>
                <a:off x="6472719" y="2691829"/>
                <a:ext cx="832207" cy="842481"/>
              </a:xfrm>
              <a:custGeom>
                <a:avLst/>
                <a:gdLst>
                  <a:gd name="connsiteX0" fmla="*/ 801384 w 832207"/>
                  <a:gd name="connsiteY0" fmla="*/ 10274 h 842481"/>
                  <a:gd name="connsiteX1" fmla="*/ 0 w 832207"/>
                  <a:gd name="connsiteY1" fmla="*/ 0 h 842481"/>
                  <a:gd name="connsiteX2" fmla="*/ 10274 w 832207"/>
                  <a:gd name="connsiteY2" fmla="*/ 832207 h 842481"/>
                  <a:gd name="connsiteX3" fmla="*/ 832207 w 832207"/>
                  <a:gd name="connsiteY3" fmla="*/ 842481 h 842481"/>
                  <a:gd name="connsiteX4" fmla="*/ 801384 w 832207"/>
                  <a:gd name="connsiteY4" fmla="*/ 10274 h 84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207" h="842481">
                    <a:moveTo>
                      <a:pt x="801384" y="10274"/>
                    </a:moveTo>
                    <a:lnTo>
                      <a:pt x="0" y="0"/>
                    </a:lnTo>
                    <a:lnTo>
                      <a:pt x="10274" y="832207"/>
                    </a:lnTo>
                    <a:lnTo>
                      <a:pt x="832207" y="842481"/>
                    </a:lnTo>
                    <a:lnTo>
                      <a:pt x="801384" y="10274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EAB3C9A1-435D-46D2-B398-440E40B58023}"/>
                  </a:ext>
                </a:extLst>
              </p:cNvPr>
              <p:cNvSpPr/>
              <p:nvPr/>
            </p:nvSpPr>
            <p:spPr>
              <a:xfrm>
                <a:off x="9196109" y="2004815"/>
                <a:ext cx="328774" cy="369869"/>
              </a:xfrm>
              <a:custGeom>
                <a:avLst/>
                <a:gdLst>
                  <a:gd name="connsiteX0" fmla="*/ 143839 w 328774"/>
                  <a:gd name="connsiteY0" fmla="*/ 0 h 369869"/>
                  <a:gd name="connsiteX1" fmla="*/ 0 w 328774"/>
                  <a:gd name="connsiteY1" fmla="*/ 71919 h 369869"/>
                  <a:gd name="connsiteX2" fmla="*/ 236306 w 328774"/>
                  <a:gd name="connsiteY2" fmla="*/ 369869 h 369869"/>
                  <a:gd name="connsiteX3" fmla="*/ 328774 w 328774"/>
                  <a:gd name="connsiteY3" fmla="*/ 267128 h 369869"/>
                  <a:gd name="connsiteX4" fmla="*/ 143839 w 328774"/>
                  <a:gd name="connsiteY4" fmla="*/ 41096 h 369869"/>
                  <a:gd name="connsiteX5" fmla="*/ 113016 w 328774"/>
                  <a:gd name="connsiteY5" fmla="*/ 61645 h 369869"/>
                  <a:gd name="connsiteX6" fmla="*/ 143839 w 328774"/>
                  <a:gd name="connsiteY6" fmla="*/ 0 h 36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8774" h="369869">
                    <a:moveTo>
                      <a:pt x="143839" y="0"/>
                    </a:moveTo>
                    <a:lnTo>
                      <a:pt x="0" y="71919"/>
                    </a:lnTo>
                    <a:lnTo>
                      <a:pt x="236306" y="369869"/>
                    </a:lnTo>
                    <a:lnTo>
                      <a:pt x="328774" y="267128"/>
                    </a:lnTo>
                    <a:lnTo>
                      <a:pt x="143839" y="41096"/>
                    </a:lnTo>
                    <a:lnTo>
                      <a:pt x="113016" y="61645"/>
                    </a:lnTo>
                    <a:lnTo>
                      <a:pt x="143839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766496ED-0721-472C-833F-E4837907D9E3}"/>
                  </a:ext>
                </a:extLst>
              </p:cNvPr>
              <p:cNvSpPr/>
              <p:nvPr/>
            </p:nvSpPr>
            <p:spPr>
              <a:xfrm>
                <a:off x="7921375" y="2167847"/>
                <a:ext cx="1273996" cy="1130157"/>
              </a:xfrm>
              <a:custGeom>
                <a:avLst/>
                <a:gdLst>
                  <a:gd name="connsiteX0" fmla="*/ 0 w 1273996"/>
                  <a:gd name="connsiteY0" fmla="*/ 0 h 1130157"/>
                  <a:gd name="connsiteX1" fmla="*/ 1253447 w 1273996"/>
                  <a:gd name="connsiteY1" fmla="*/ 123290 h 1130157"/>
                  <a:gd name="connsiteX2" fmla="*/ 1273996 w 1273996"/>
                  <a:gd name="connsiteY2" fmla="*/ 1130157 h 1130157"/>
                  <a:gd name="connsiteX3" fmla="*/ 61645 w 1273996"/>
                  <a:gd name="connsiteY3" fmla="*/ 1047964 h 1130157"/>
                  <a:gd name="connsiteX4" fmla="*/ 0 w 1273996"/>
                  <a:gd name="connsiteY4" fmla="*/ 0 h 113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3996" h="1130157">
                    <a:moveTo>
                      <a:pt x="0" y="0"/>
                    </a:moveTo>
                    <a:lnTo>
                      <a:pt x="1253447" y="123290"/>
                    </a:lnTo>
                    <a:lnTo>
                      <a:pt x="1273996" y="1130157"/>
                    </a:lnTo>
                    <a:lnTo>
                      <a:pt x="61645" y="10479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960F3529-A174-46E4-A629-00AC7051D231}"/>
                  </a:ext>
                </a:extLst>
              </p:cNvPr>
              <p:cNvSpPr/>
              <p:nvPr/>
            </p:nvSpPr>
            <p:spPr>
              <a:xfrm>
                <a:off x="7756989" y="1315092"/>
                <a:ext cx="750013" cy="832207"/>
              </a:xfrm>
              <a:custGeom>
                <a:avLst/>
                <a:gdLst>
                  <a:gd name="connsiteX0" fmla="*/ 719191 w 750013"/>
                  <a:gd name="connsiteY0" fmla="*/ 164387 h 832207"/>
                  <a:gd name="connsiteX1" fmla="*/ 750013 w 750013"/>
                  <a:gd name="connsiteY1" fmla="*/ 51371 h 832207"/>
                  <a:gd name="connsiteX2" fmla="*/ 154112 w 750013"/>
                  <a:gd name="connsiteY2" fmla="*/ 0 h 832207"/>
                  <a:gd name="connsiteX3" fmla="*/ 164386 w 750013"/>
                  <a:gd name="connsiteY3" fmla="*/ 61645 h 832207"/>
                  <a:gd name="connsiteX4" fmla="*/ 0 w 750013"/>
                  <a:gd name="connsiteY4" fmla="*/ 71919 h 832207"/>
                  <a:gd name="connsiteX5" fmla="*/ 10274 w 750013"/>
                  <a:gd name="connsiteY5" fmla="*/ 832207 h 832207"/>
                  <a:gd name="connsiteX6" fmla="*/ 688368 w 750013"/>
                  <a:gd name="connsiteY6" fmla="*/ 791110 h 832207"/>
                  <a:gd name="connsiteX7" fmla="*/ 719191 w 750013"/>
                  <a:gd name="connsiteY7" fmla="*/ 164387 h 832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0013" h="832207">
                    <a:moveTo>
                      <a:pt x="719191" y="164387"/>
                    </a:moveTo>
                    <a:lnTo>
                      <a:pt x="750013" y="51371"/>
                    </a:lnTo>
                    <a:lnTo>
                      <a:pt x="154112" y="0"/>
                    </a:lnTo>
                    <a:lnTo>
                      <a:pt x="164386" y="61645"/>
                    </a:lnTo>
                    <a:lnTo>
                      <a:pt x="0" y="71919"/>
                    </a:lnTo>
                    <a:lnTo>
                      <a:pt x="10274" y="832207"/>
                    </a:lnTo>
                    <a:lnTo>
                      <a:pt x="688368" y="791110"/>
                    </a:lnTo>
                    <a:lnTo>
                      <a:pt x="719191" y="164387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2078AF53-2D24-4BD8-A4CC-8A438BCED9A6}"/>
                  </a:ext>
                </a:extLst>
              </p:cNvPr>
              <p:cNvSpPr/>
              <p:nvPr/>
            </p:nvSpPr>
            <p:spPr>
              <a:xfrm>
                <a:off x="9215919" y="2352782"/>
                <a:ext cx="133564" cy="934948"/>
              </a:xfrm>
              <a:custGeom>
                <a:avLst/>
                <a:gdLst>
                  <a:gd name="connsiteX0" fmla="*/ 20548 w 133564"/>
                  <a:gd name="connsiteY0" fmla="*/ 934948 h 934948"/>
                  <a:gd name="connsiteX1" fmla="*/ 133564 w 133564"/>
                  <a:gd name="connsiteY1" fmla="*/ 924674 h 934948"/>
                  <a:gd name="connsiteX2" fmla="*/ 123290 w 133564"/>
                  <a:gd name="connsiteY2" fmla="*/ 0 h 934948"/>
                  <a:gd name="connsiteX3" fmla="*/ 0 w 133564"/>
                  <a:gd name="connsiteY3" fmla="*/ 20548 h 934948"/>
                  <a:gd name="connsiteX4" fmla="*/ 20548 w 133564"/>
                  <a:gd name="connsiteY4" fmla="*/ 934948 h 93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564" h="934948">
                    <a:moveTo>
                      <a:pt x="20548" y="934948"/>
                    </a:moveTo>
                    <a:lnTo>
                      <a:pt x="133564" y="924674"/>
                    </a:lnTo>
                    <a:lnTo>
                      <a:pt x="123290" y="0"/>
                    </a:lnTo>
                    <a:lnTo>
                      <a:pt x="0" y="20548"/>
                    </a:lnTo>
                    <a:lnTo>
                      <a:pt x="20548" y="934948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8113CC54-3D4A-4E47-96DD-B11E032B2FC2}"/>
                  </a:ext>
                </a:extLst>
              </p:cNvPr>
              <p:cNvSpPr/>
              <p:nvPr/>
            </p:nvSpPr>
            <p:spPr>
              <a:xfrm>
                <a:off x="8486454" y="2054831"/>
                <a:ext cx="698643" cy="195209"/>
              </a:xfrm>
              <a:custGeom>
                <a:avLst/>
                <a:gdLst>
                  <a:gd name="connsiteX0" fmla="*/ 0 w 698643"/>
                  <a:gd name="connsiteY0" fmla="*/ 0 h 195209"/>
                  <a:gd name="connsiteX1" fmla="*/ 10274 w 698643"/>
                  <a:gd name="connsiteY1" fmla="*/ 113016 h 195209"/>
                  <a:gd name="connsiteX2" fmla="*/ 667820 w 698643"/>
                  <a:gd name="connsiteY2" fmla="*/ 195209 h 195209"/>
                  <a:gd name="connsiteX3" fmla="*/ 698643 w 698643"/>
                  <a:gd name="connsiteY3" fmla="*/ 82194 h 195209"/>
                  <a:gd name="connsiteX4" fmla="*/ 0 w 698643"/>
                  <a:gd name="connsiteY4" fmla="*/ 0 h 19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643" h="195209">
                    <a:moveTo>
                      <a:pt x="0" y="0"/>
                    </a:moveTo>
                    <a:lnTo>
                      <a:pt x="10274" y="113016"/>
                    </a:lnTo>
                    <a:lnTo>
                      <a:pt x="667820" y="195209"/>
                    </a:lnTo>
                    <a:lnTo>
                      <a:pt x="698643" y="82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A390586D-6E16-4CD5-9B72-E44BF595FAF9}"/>
                  </a:ext>
                </a:extLst>
              </p:cNvPr>
              <p:cNvSpPr/>
              <p:nvPr/>
            </p:nvSpPr>
            <p:spPr>
              <a:xfrm>
                <a:off x="4870638" y="1138109"/>
                <a:ext cx="277402" cy="236306"/>
              </a:xfrm>
              <a:custGeom>
                <a:avLst/>
                <a:gdLst>
                  <a:gd name="connsiteX0" fmla="*/ 277402 w 277402"/>
                  <a:gd name="connsiteY0" fmla="*/ 41097 h 236306"/>
                  <a:gd name="connsiteX1" fmla="*/ 133564 w 277402"/>
                  <a:gd name="connsiteY1" fmla="*/ 0 h 236306"/>
                  <a:gd name="connsiteX2" fmla="*/ 71919 w 277402"/>
                  <a:gd name="connsiteY2" fmla="*/ 10274 h 236306"/>
                  <a:gd name="connsiteX3" fmla="*/ 0 w 277402"/>
                  <a:gd name="connsiteY3" fmla="*/ 51371 h 236306"/>
                  <a:gd name="connsiteX4" fmla="*/ 41097 w 277402"/>
                  <a:gd name="connsiteY4" fmla="*/ 205483 h 236306"/>
                  <a:gd name="connsiteX5" fmla="*/ 143838 w 277402"/>
                  <a:gd name="connsiteY5" fmla="*/ 236306 h 236306"/>
                  <a:gd name="connsiteX6" fmla="*/ 277402 w 277402"/>
                  <a:gd name="connsiteY6" fmla="*/ 41097 h 23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7402" h="236306">
                    <a:moveTo>
                      <a:pt x="277402" y="41097"/>
                    </a:moveTo>
                    <a:lnTo>
                      <a:pt x="133564" y="0"/>
                    </a:lnTo>
                    <a:lnTo>
                      <a:pt x="71919" y="10274"/>
                    </a:lnTo>
                    <a:lnTo>
                      <a:pt x="0" y="51371"/>
                    </a:lnTo>
                    <a:lnTo>
                      <a:pt x="41097" y="205483"/>
                    </a:lnTo>
                    <a:lnTo>
                      <a:pt x="143838" y="236306"/>
                    </a:lnTo>
                    <a:lnTo>
                      <a:pt x="277402" y="41097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5DE8F5B2-8928-46E5-A793-2A266FCB0466}"/>
                  </a:ext>
                </a:extLst>
              </p:cNvPr>
              <p:cNvSpPr/>
              <p:nvPr/>
            </p:nvSpPr>
            <p:spPr>
              <a:xfrm>
                <a:off x="4130211" y="976045"/>
                <a:ext cx="369870" cy="246580"/>
              </a:xfrm>
              <a:custGeom>
                <a:avLst/>
                <a:gdLst>
                  <a:gd name="connsiteX0" fmla="*/ 133564 w 369870"/>
                  <a:gd name="connsiteY0" fmla="*/ 226031 h 246580"/>
                  <a:gd name="connsiteX1" fmla="*/ 328773 w 369870"/>
                  <a:gd name="connsiteY1" fmla="*/ 246580 h 246580"/>
                  <a:gd name="connsiteX2" fmla="*/ 369870 w 369870"/>
                  <a:gd name="connsiteY2" fmla="*/ 154112 h 246580"/>
                  <a:gd name="connsiteX3" fmla="*/ 369870 w 369870"/>
                  <a:gd name="connsiteY3" fmla="*/ 61645 h 246580"/>
                  <a:gd name="connsiteX4" fmla="*/ 369870 w 369870"/>
                  <a:gd name="connsiteY4" fmla="*/ 30822 h 246580"/>
                  <a:gd name="connsiteX5" fmla="*/ 0 w 369870"/>
                  <a:gd name="connsiteY5" fmla="*/ 0 h 246580"/>
                  <a:gd name="connsiteX6" fmla="*/ 133564 w 369870"/>
                  <a:gd name="connsiteY6" fmla="*/ 226031 h 24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870" h="246580">
                    <a:moveTo>
                      <a:pt x="133564" y="226031"/>
                    </a:moveTo>
                    <a:lnTo>
                      <a:pt x="328773" y="246580"/>
                    </a:lnTo>
                    <a:lnTo>
                      <a:pt x="369870" y="154112"/>
                    </a:lnTo>
                    <a:lnTo>
                      <a:pt x="369870" y="61645"/>
                    </a:lnTo>
                    <a:lnTo>
                      <a:pt x="369870" y="30822"/>
                    </a:lnTo>
                    <a:lnTo>
                      <a:pt x="0" y="0"/>
                    </a:lnTo>
                    <a:lnTo>
                      <a:pt x="133564" y="226031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Forme libre : forme 28">
                <a:extLst>
                  <a:ext uri="{FF2B5EF4-FFF2-40B4-BE49-F238E27FC236}">
                    <a16:creationId xmlns:a16="http://schemas.microsoft.com/office/drawing/2014/main" id="{393B99D1-4830-44F0-83CA-509E4C0DE413}"/>
                  </a:ext>
                </a:extLst>
              </p:cNvPr>
              <p:cNvSpPr/>
              <p:nvPr/>
            </p:nvSpPr>
            <p:spPr>
              <a:xfrm>
                <a:off x="5335402" y="1796798"/>
                <a:ext cx="965771" cy="873303"/>
              </a:xfrm>
              <a:custGeom>
                <a:avLst/>
                <a:gdLst>
                  <a:gd name="connsiteX0" fmla="*/ 965771 w 965771"/>
                  <a:gd name="connsiteY0" fmla="*/ 71919 h 873303"/>
                  <a:gd name="connsiteX1" fmla="*/ 41096 w 965771"/>
                  <a:gd name="connsiteY1" fmla="*/ 0 h 873303"/>
                  <a:gd name="connsiteX2" fmla="*/ 41096 w 965771"/>
                  <a:gd name="connsiteY2" fmla="*/ 113015 h 873303"/>
                  <a:gd name="connsiteX3" fmla="*/ 164386 w 965771"/>
                  <a:gd name="connsiteY3" fmla="*/ 133564 h 873303"/>
                  <a:gd name="connsiteX4" fmla="*/ 143838 w 965771"/>
                  <a:gd name="connsiteY4" fmla="*/ 318498 h 873303"/>
                  <a:gd name="connsiteX5" fmla="*/ 0 w 965771"/>
                  <a:gd name="connsiteY5" fmla="*/ 339047 h 873303"/>
                  <a:gd name="connsiteX6" fmla="*/ 30822 w 965771"/>
                  <a:gd name="connsiteY6" fmla="*/ 544530 h 873303"/>
                  <a:gd name="connsiteX7" fmla="*/ 184935 w 965771"/>
                  <a:gd name="connsiteY7" fmla="*/ 513707 h 873303"/>
                  <a:gd name="connsiteX8" fmla="*/ 164386 w 965771"/>
                  <a:gd name="connsiteY8" fmla="*/ 729465 h 873303"/>
                  <a:gd name="connsiteX9" fmla="*/ 10274 w 965771"/>
                  <a:gd name="connsiteY9" fmla="*/ 760287 h 873303"/>
                  <a:gd name="connsiteX10" fmla="*/ 20548 w 965771"/>
                  <a:gd name="connsiteY10" fmla="*/ 863029 h 873303"/>
                  <a:gd name="connsiteX11" fmla="*/ 616449 w 965771"/>
                  <a:gd name="connsiteY11" fmla="*/ 873303 h 873303"/>
                  <a:gd name="connsiteX12" fmla="*/ 616449 w 965771"/>
                  <a:gd name="connsiteY12" fmla="*/ 431514 h 873303"/>
                  <a:gd name="connsiteX13" fmla="*/ 945222 w 965771"/>
                  <a:gd name="connsiteY13" fmla="*/ 431514 h 873303"/>
                  <a:gd name="connsiteX14" fmla="*/ 965771 w 965771"/>
                  <a:gd name="connsiteY14" fmla="*/ 71919 h 87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65771" h="873303">
                    <a:moveTo>
                      <a:pt x="965771" y="71919"/>
                    </a:moveTo>
                    <a:lnTo>
                      <a:pt x="41096" y="0"/>
                    </a:lnTo>
                    <a:lnTo>
                      <a:pt x="41096" y="113015"/>
                    </a:lnTo>
                    <a:lnTo>
                      <a:pt x="164386" y="133564"/>
                    </a:lnTo>
                    <a:lnTo>
                      <a:pt x="143838" y="318498"/>
                    </a:lnTo>
                    <a:lnTo>
                      <a:pt x="0" y="339047"/>
                    </a:lnTo>
                    <a:lnTo>
                      <a:pt x="30822" y="544530"/>
                    </a:lnTo>
                    <a:lnTo>
                      <a:pt x="184935" y="513707"/>
                    </a:lnTo>
                    <a:lnTo>
                      <a:pt x="164386" y="729465"/>
                    </a:lnTo>
                    <a:lnTo>
                      <a:pt x="10274" y="760287"/>
                    </a:lnTo>
                    <a:lnTo>
                      <a:pt x="20548" y="863029"/>
                    </a:lnTo>
                    <a:lnTo>
                      <a:pt x="616449" y="873303"/>
                    </a:lnTo>
                    <a:lnTo>
                      <a:pt x="616449" y="431514"/>
                    </a:lnTo>
                    <a:lnTo>
                      <a:pt x="945222" y="431514"/>
                    </a:lnTo>
                    <a:lnTo>
                      <a:pt x="965771" y="71919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Forme libre : forme 29">
                <a:extLst>
                  <a:ext uri="{FF2B5EF4-FFF2-40B4-BE49-F238E27FC236}">
                    <a16:creationId xmlns:a16="http://schemas.microsoft.com/office/drawing/2014/main" id="{142BEF1A-3CF0-40C7-B9C2-781F277FFC3E}"/>
                  </a:ext>
                </a:extLst>
              </p:cNvPr>
              <p:cNvSpPr/>
              <p:nvPr/>
            </p:nvSpPr>
            <p:spPr>
              <a:xfrm>
                <a:off x="4592548" y="1335640"/>
                <a:ext cx="143839" cy="431515"/>
              </a:xfrm>
              <a:custGeom>
                <a:avLst/>
                <a:gdLst>
                  <a:gd name="connsiteX0" fmla="*/ 143839 w 143839"/>
                  <a:gd name="connsiteY0" fmla="*/ 0 h 431515"/>
                  <a:gd name="connsiteX1" fmla="*/ 92468 w 143839"/>
                  <a:gd name="connsiteY1" fmla="*/ 10275 h 431515"/>
                  <a:gd name="connsiteX2" fmla="*/ 41097 w 143839"/>
                  <a:gd name="connsiteY2" fmla="*/ 71920 h 431515"/>
                  <a:gd name="connsiteX3" fmla="*/ 20549 w 143839"/>
                  <a:gd name="connsiteY3" fmla="*/ 226032 h 431515"/>
                  <a:gd name="connsiteX4" fmla="*/ 0 w 143839"/>
                  <a:gd name="connsiteY4" fmla="*/ 328773 h 431515"/>
                  <a:gd name="connsiteX5" fmla="*/ 41097 w 143839"/>
                  <a:gd name="connsiteY5" fmla="*/ 400693 h 431515"/>
                  <a:gd name="connsiteX6" fmla="*/ 113016 w 143839"/>
                  <a:gd name="connsiteY6" fmla="*/ 431515 h 431515"/>
                  <a:gd name="connsiteX7" fmla="*/ 143839 w 143839"/>
                  <a:gd name="connsiteY7" fmla="*/ 0 h 431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839" h="431515">
                    <a:moveTo>
                      <a:pt x="143839" y="0"/>
                    </a:moveTo>
                    <a:lnTo>
                      <a:pt x="92468" y="10275"/>
                    </a:lnTo>
                    <a:lnTo>
                      <a:pt x="41097" y="71920"/>
                    </a:lnTo>
                    <a:lnTo>
                      <a:pt x="20549" y="226032"/>
                    </a:lnTo>
                    <a:lnTo>
                      <a:pt x="0" y="328773"/>
                    </a:lnTo>
                    <a:lnTo>
                      <a:pt x="41097" y="400693"/>
                    </a:lnTo>
                    <a:lnTo>
                      <a:pt x="113016" y="431515"/>
                    </a:lnTo>
                    <a:lnTo>
                      <a:pt x="143839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Forme libre : forme 31">
                <a:extLst>
                  <a:ext uri="{FF2B5EF4-FFF2-40B4-BE49-F238E27FC236}">
                    <a16:creationId xmlns:a16="http://schemas.microsoft.com/office/drawing/2014/main" id="{F2B55450-2951-4C00-A632-37E7E9F8BA71}"/>
                  </a:ext>
                </a:extLst>
              </p:cNvPr>
              <p:cNvSpPr/>
              <p:nvPr/>
            </p:nvSpPr>
            <p:spPr>
              <a:xfrm>
                <a:off x="4602822" y="1993187"/>
                <a:ext cx="688369" cy="688368"/>
              </a:xfrm>
              <a:custGeom>
                <a:avLst/>
                <a:gdLst>
                  <a:gd name="connsiteX0" fmla="*/ 657547 w 688369"/>
                  <a:gd name="connsiteY0" fmla="*/ 0 h 688368"/>
                  <a:gd name="connsiteX1" fmla="*/ 585627 w 688369"/>
                  <a:gd name="connsiteY1" fmla="*/ 0 h 688368"/>
                  <a:gd name="connsiteX2" fmla="*/ 534257 w 688369"/>
                  <a:gd name="connsiteY2" fmla="*/ 51370 h 688368"/>
                  <a:gd name="connsiteX3" fmla="*/ 441789 w 688369"/>
                  <a:gd name="connsiteY3" fmla="*/ 92467 h 688368"/>
                  <a:gd name="connsiteX4" fmla="*/ 410967 w 688369"/>
                  <a:gd name="connsiteY4" fmla="*/ 174660 h 688368"/>
                  <a:gd name="connsiteX5" fmla="*/ 349322 w 688369"/>
                  <a:gd name="connsiteY5" fmla="*/ 256853 h 688368"/>
                  <a:gd name="connsiteX6" fmla="*/ 277403 w 688369"/>
                  <a:gd name="connsiteY6" fmla="*/ 297950 h 688368"/>
                  <a:gd name="connsiteX7" fmla="*/ 133565 w 688369"/>
                  <a:gd name="connsiteY7" fmla="*/ 369869 h 688368"/>
                  <a:gd name="connsiteX8" fmla="*/ 51371 w 688369"/>
                  <a:gd name="connsiteY8" fmla="*/ 390417 h 688368"/>
                  <a:gd name="connsiteX9" fmla="*/ 10275 w 688369"/>
                  <a:gd name="connsiteY9" fmla="*/ 472611 h 688368"/>
                  <a:gd name="connsiteX10" fmla="*/ 0 w 688369"/>
                  <a:gd name="connsiteY10" fmla="*/ 554804 h 688368"/>
                  <a:gd name="connsiteX11" fmla="*/ 82194 w 688369"/>
                  <a:gd name="connsiteY11" fmla="*/ 626723 h 688368"/>
                  <a:gd name="connsiteX12" fmla="*/ 195209 w 688369"/>
                  <a:gd name="connsiteY12" fmla="*/ 657546 h 688368"/>
                  <a:gd name="connsiteX13" fmla="*/ 205484 w 688369"/>
                  <a:gd name="connsiteY13" fmla="*/ 688368 h 688368"/>
                  <a:gd name="connsiteX14" fmla="*/ 688369 w 688369"/>
                  <a:gd name="connsiteY14" fmla="*/ 678094 h 688368"/>
                  <a:gd name="connsiteX15" fmla="*/ 667821 w 688369"/>
                  <a:gd name="connsiteY15" fmla="*/ 61644 h 688368"/>
                  <a:gd name="connsiteX16" fmla="*/ 657547 w 688369"/>
                  <a:gd name="connsiteY16" fmla="*/ 0 h 68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88369" h="688368">
                    <a:moveTo>
                      <a:pt x="657547" y="0"/>
                    </a:moveTo>
                    <a:lnTo>
                      <a:pt x="585627" y="0"/>
                    </a:lnTo>
                    <a:lnTo>
                      <a:pt x="534257" y="51370"/>
                    </a:lnTo>
                    <a:lnTo>
                      <a:pt x="441789" y="92467"/>
                    </a:lnTo>
                    <a:lnTo>
                      <a:pt x="410967" y="174660"/>
                    </a:lnTo>
                    <a:lnTo>
                      <a:pt x="349322" y="256853"/>
                    </a:lnTo>
                    <a:lnTo>
                      <a:pt x="277403" y="297950"/>
                    </a:lnTo>
                    <a:lnTo>
                      <a:pt x="133565" y="369869"/>
                    </a:lnTo>
                    <a:lnTo>
                      <a:pt x="51371" y="390417"/>
                    </a:lnTo>
                    <a:lnTo>
                      <a:pt x="10275" y="472611"/>
                    </a:lnTo>
                    <a:lnTo>
                      <a:pt x="0" y="554804"/>
                    </a:lnTo>
                    <a:lnTo>
                      <a:pt x="82194" y="626723"/>
                    </a:lnTo>
                    <a:lnTo>
                      <a:pt x="195209" y="657546"/>
                    </a:lnTo>
                    <a:lnTo>
                      <a:pt x="205484" y="688368"/>
                    </a:lnTo>
                    <a:lnTo>
                      <a:pt x="688369" y="678094"/>
                    </a:lnTo>
                    <a:lnTo>
                      <a:pt x="667821" y="61644"/>
                    </a:lnTo>
                    <a:lnTo>
                      <a:pt x="657547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Forme libre : forme 32">
                <a:extLst>
                  <a:ext uri="{FF2B5EF4-FFF2-40B4-BE49-F238E27FC236}">
                    <a16:creationId xmlns:a16="http://schemas.microsoft.com/office/drawing/2014/main" id="{36C42428-73F8-4391-AD5A-D2857F4D3844}"/>
                  </a:ext>
                </a:extLst>
              </p:cNvPr>
              <p:cNvSpPr/>
              <p:nvPr/>
            </p:nvSpPr>
            <p:spPr>
              <a:xfrm>
                <a:off x="3996647" y="1736333"/>
                <a:ext cx="636998" cy="955496"/>
              </a:xfrm>
              <a:custGeom>
                <a:avLst/>
                <a:gdLst>
                  <a:gd name="connsiteX0" fmla="*/ 0 w 636998"/>
                  <a:gd name="connsiteY0" fmla="*/ 174660 h 955496"/>
                  <a:gd name="connsiteX1" fmla="*/ 133564 w 636998"/>
                  <a:gd name="connsiteY1" fmla="*/ 71919 h 955496"/>
                  <a:gd name="connsiteX2" fmla="*/ 195209 w 636998"/>
                  <a:gd name="connsiteY2" fmla="*/ 0 h 955496"/>
                  <a:gd name="connsiteX3" fmla="*/ 308225 w 636998"/>
                  <a:gd name="connsiteY3" fmla="*/ 154112 h 955496"/>
                  <a:gd name="connsiteX4" fmla="*/ 369870 w 636998"/>
                  <a:gd name="connsiteY4" fmla="*/ 287676 h 955496"/>
                  <a:gd name="connsiteX5" fmla="*/ 523982 w 636998"/>
                  <a:gd name="connsiteY5" fmla="*/ 513707 h 955496"/>
                  <a:gd name="connsiteX6" fmla="*/ 585627 w 636998"/>
                  <a:gd name="connsiteY6" fmla="*/ 626723 h 955496"/>
                  <a:gd name="connsiteX7" fmla="*/ 636998 w 636998"/>
                  <a:gd name="connsiteY7" fmla="*/ 657546 h 955496"/>
                  <a:gd name="connsiteX8" fmla="*/ 616450 w 636998"/>
                  <a:gd name="connsiteY8" fmla="*/ 780836 h 955496"/>
                  <a:gd name="connsiteX9" fmla="*/ 472611 w 636998"/>
                  <a:gd name="connsiteY9" fmla="*/ 791110 h 955496"/>
                  <a:gd name="connsiteX10" fmla="*/ 482886 w 636998"/>
                  <a:gd name="connsiteY10" fmla="*/ 873303 h 955496"/>
                  <a:gd name="connsiteX11" fmla="*/ 380144 w 636998"/>
                  <a:gd name="connsiteY11" fmla="*/ 893851 h 955496"/>
                  <a:gd name="connsiteX12" fmla="*/ 369870 w 636998"/>
                  <a:gd name="connsiteY12" fmla="*/ 934948 h 955496"/>
                  <a:gd name="connsiteX13" fmla="*/ 0 w 636998"/>
                  <a:gd name="connsiteY13" fmla="*/ 955496 h 955496"/>
                  <a:gd name="connsiteX14" fmla="*/ 10274 w 636998"/>
                  <a:gd name="connsiteY14" fmla="*/ 534256 h 955496"/>
                  <a:gd name="connsiteX15" fmla="*/ 143838 w 636998"/>
                  <a:gd name="connsiteY15" fmla="*/ 503433 h 955496"/>
                  <a:gd name="connsiteX16" fmla="*/ 143838 w 636998"/>
                  <a:gd name="connsiteY16" fmla="*/ 318498 h 955496"/>
                  <a:gd name="connsiteX17" fmla="*/ 30823 w 636998"/>
                  <a:gd name="connsiteY17" fmla="*/ 308224 h 955496"/>
                  <a:gd name="connsiteX18" fmla="*/ 0 w 636998"/>
                  <a:gd name="connsiteY18" fmla="*/ 174660 h 95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36998" h="955496">
                    <a:moveTo>
                      <a:pt x="0" y="174660"/>
                    </a:moveTo>
                    <a:lnTo>
                      <a:pt x="133564" y="71919"/>
                    </a:lnTo>
                    <a:lnTo>
                      <a:pt x="195209" y="0"/>
                    </a:lnTo>
                    <a:lnTo>
                      <a:pt x="308225" y="154112"/>
                    </a:lnTo>
                    <a:lnTo>
                      <a:pt x="369870" y="287676"/>
                    </a:lnTo>
                    <a:lnTo>
                      <a:pt x="523982" y="513707"/>
                    </a:lnTo>
                    <a:lnTo>
                      <a:pt x="585627" y="626723"/>
                    </a:lnTo>
                    <a:lnTo>
                      <a:pt x="636998" y="657546"/>
                    </a:lnTo>
                    <a:lnTo>
                      <a:pt x="616450" y="780836"/>
                    </a:lnTo>
                    <a:lnTo>
                      <a:pt x="472611" y="791110"/>
                    </a:lnTo>
                    <a:lnTo>
                      <a:pt x="482886" y="873303"/>
                    </a:lnTo>
                    <a:lnTo>
                      <a:pt x="380144" y="893851"/>
                    </a:lnTo>
                    <a:lnTo>
                      <a:pt x="369870" y="934948"/>
                    </a:lnTo>
                    <a:lnTo>
                      <a:pt x="0" y="955496"/>
                    </a:lnTo>
                    <a:lnTo>
                      <a:pt x="10274" y="534256"/>
                    </a:lnTo>
                    <a:lnTo>
                      <a:pt x="143838" y="503433"/>
                    </a:lnTo>
                    <a:lnTo>
                      <a:pt x="143838" y="318498"/>
                    </a:lnTo>
                    <a:lnTo>
                      <a:pt x="30823" y="308224"/>
                    </a:lnTo>
                    <a:lnTo>
                      <a:pt x="0" y="17466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4" name="Forme libre : forme 33">
                <a:extLst>
                  <a:ext uri="{FF2B5EF4-FFF2-40B4-BE49-F238E27FC236}">
                    <a16:creationId xmlns:a16="http://schemas.microsoft.com/office/drawing/2014/main" id="{171FBD17-959A-4E3A-8C25-49C700511228}"/>
                  </a:ext>
                </a:extLst>
              </p:cNvPr>
              <p:cNvSpPr/>
              <p:nvPr/>
            </p:nvSpPr>
            <p:spPr>
              <a:xfrm>
                <a:off x="3595955" y="1397285"/>
                <a:ext cx="606175" cy="482886"/>
              </a:xfrm>
              <a:custGeom>
                <a:avLst/>
                <a:gdLst>
                  <a:gd name="connsiteX0" fmla="*/ 0 w 606175"/>
                  <a:gd name="connsiteY0" fmla="*/ 82194 h 482886"/>
                  <a:gd name="connsiteX1" fmla="*/ 195209 w 606175"/>
                  <a:gd name="connsiteY1" fmla="*/ 0 h 482886"/>
                  <a:gd name="connsiteX2" fmla="*/ 421241 w 606175"/>
                  <a:gd name="connsiteY2" fmla="*/ 71919 h 482886"/>
                  <a:gd name="connsiteX3" fmla="*/ 585627 w 606175"/>
                  <a:gd name="connsiteY3" fmla="*/ 154113 h 482886"/>
                  <a:gd name="connsiteX4" fmla="*/ 606175 w 606175"/>
                  <a:gd name="connsiteY4" fmla="*/ 277403 h 482886"/>
                  <a:gd name="connsiteX5" fmla="*/ 606175 w 606175"/>
                  <a:gd name="connsiteY5" fmla="*/ 380144 h 482886"/>
                  <a:gd name="connsiteX6" fmla="*/ 400692 w 606175"/>
                  <a:gd name="connsiteY6" fmla="*/ 482886 h 482886"/>
                  <a:gd name="connsiteX7" fmla="*/ 390418 w 606175"/>
                  <a:gd name="connsiteY7" fmla="*/ 256854 h 482886"/>
                  <a:gd name="connsiteX8" fmla="*/ 174661 w 606175"/>
                  <a:gd name="connsiteY8" fmla="*/ 236306 h 482886"/>
                  <a:gd name="connsiteX9" fmla="*/ 184935 w 606175"/>
                  <a:gd name="connsiteY9" fmla="*/ 123290 h 482886"/>
                  <a:gd name="connsiteX10" fmla="*/ 82193 w 606175"/>
                  <a:gd name="connsiteY10" fmla="*/ 51371 h 482886"/>
                  <a:gd name="connsiteX11" fmla="*/ 41097 w 606175"/>
                  <a:gd name="connsiteY11" fmla="*/ 51371 h 482886"/>
                  <a:gd name="connsiteX12" fmla="*/ 0 w 606175"/>
                  <a:gd name="connsiteY12" fmla="*/ 82194 h 48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6175" h="482886">
                    <a:moveTo>
                      <a:pt x="0" y="82194"/>
                    </a:moveTo>
                    <a:lnTo>
                      <a:pt x="195209" y="0"/>
                    </a:lnTo>
                    <a:lnTo>
                      <a:pt x="421241" y="71919"/>
                    </a:lnTo>
                    <a:lnTo>
                      <a:pt x="585627" y="154113"/>
                    </a:lnTo>
                    <a:lnTo>
                      <a:pt x="606175" y="277403"/>
                    </a:lnTo>
                    <a:lnTo>
                      <a:pt x="606175" y="380144"/>
                    </a:lnTo>
                    <a:lnTo>
                      <a:pt x="400692" y="482886"/>
                    </a:lnTo>
                    <a:lnTo>
                      <a:pt x="390418" y="256854"/>
                    </a:lnTo>
                    <a:lnTo>
                      <a:pt x="174661" y="236306"/>
                    </a:lnTo>
                    <a:lnTo>
                      <a:pt x="184935" y="123290"/>
                    </a:lnTo>
                    <a:lnTo>
                      <a:pt x="82193" y="51371"/>
                    </a:lnTo>
                    <a:lnTo>
                      <a:pt x="41097" y="51371"/>
                    </a:lnTo>
                    <a:lnTo>
                      <a:pt x="0" y="82194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Forme libre : forme 34">
                <a:extLst>
                  <a:ext uri="{FF2B5EF4-FFF2-40B4-BE49-F238E27FC236}">
                    <a16:creationId xmlns:a16="http://schemas.microsoft.com/office/drawing/2014/main" id="{32FF1E81-B2D8-4A0B-BB48-B8C099B4B5AD}"/>
                  </a:ext>
                </a:extLst>
              </p:cNvPr>
              <p:cNvSpPr/>
              <p:nvPr/>
            </p:nvSpPr>
            <p:spPr>
              <a:xfrm>
                <a:off x="3595955" y="934948"/>
                <a:ext cx="174661" cy="698643"/>
              </a:xfrm>
              <a:custGeom>
                <a:avLst/>
                <a:gdLst>
                  <a:gd name="connsiteX0" fmla="*/ 20548 w 174661"/>
                  <a:gd name="connsiteY0" fmla="*/ 297951 h 698643"/>
                  <a:gd name="connsiteX1" fmla="*/ 20548 w 174661"/>
                  <a:gd name="connsiteY1" fmla="*/ 0 h 698643"/>
                  <a:gd name="connsiteX2" fmla="*/ 82193 w 174661"/>
                  <a:gd name="connsiteY2" fmla="*/ 20549 h 698643"/>
                  <a:gd name="connsiteX3" fmla="*/ 174661 w 174661"/>
                  <a:gd name="connsiteY3" fmla="*/ 369870 h 698643"/>
                  <a:gd name="connsiteX4" fmla="*/ 143838 w 174661"/>
                  <a:gd name="connsiteY4" fmla="*/ 678095 h 698643"/>
                  <a:gd name="connsiteX5" fmla="*/ 51371 w 174661"/>
                  <a:gd name="connsiteY5" fmla="*/ 698643 h 698643"/>
                  <a:gd name="connsiteX6" fmla="*/ 0 w 174661"/>
                  <a:gd name="connsiteY6" fmla="*/ 421241 h 698643"/>
                  <a:gd name="connsiteX7" fmla="*/ 20548 w 174661"/>
                  <a:gd name="connsiteY7" fmla="*/ 297951 h 698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661" h="698643">
                    <a:moveTo>
                      <a:pt x="20548" y="297951"/>
                    </a:moveTo>
                    <a:lnTo>
                      <a:pt x="20548" y="0"/>
                    </a:lnTo>
                    <a:lnTo>
                      <a:pt x="82193" y="20549"/>
                    </a:lnTo>
                    <a:lnTo>
                      <a:pt x="174661" y="369870"/>
                    </a:lnTo>
                    <a:lnTo>
                      <a:pt x="143838" y="678095"/>
                    </a:lnTo>
                    <a:lnTo>
                      <a:pt x="51371" y="698643"/>
                    </a:lnTo>
                    <a:lnTo>
                      <a:pt x="0" y="421241"/>
                    </a:lnTo>
                    <a:lnTo>
                      <a:pt x="20548" y="297951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Forme libre : forme 35">
                <a:extLst>
                  <a:ext uri="{FF2B5EF4-FFF2-40B4-BE49-F238E27FC236}">
                    <a16:creationId xmlns:a16="http://schemas.microsoft.com/office/drawing/2014/main" id="{E6A50AD0-FFCF-443F-A29F-8E2098F1036D}"/>
                  </a:ext>
                </a:extLst>
              </p:cNvPr>
              <p:cNvSpPr/>
              <p:nvPr/>
            </p:nvSpPr>
            <p:spPr>
              <a:xfrm rot="21347162">
                <a:off x="3647326" y="914400"/>
                <a:ext cx="729465" cy="493160"/>
              </a:xfrm>
              <a:custGeom>
                <a:avLst/>
                <a:gdLst>
                  <a:gd name="connsiteX0" fmla="*/ 493159 w 729465"/>
                  <a:gd name="connsiteY0" fmla="*/ 71919 h 493160"/>
                  <a:gd name="connsiteX1" fmla="*/ 729465 w 729465"/>
                  <a:gd name="connsiteY1" fmla="*/ 441789 h 493160"/>
                  <a:gd name="connsiteX2" fmla="*/ 688368 w 729465"/>
                  <a:gd name="connsiteY2" fmla="*/ 493160 h 493160"/>
                  <a:gd name="connsiteX3" fmla="*/ 544530 w 729465"/>
                  <a:gd name="connsiteY3" fmla="*/ 493160 h 493160"/>
                  <a:gd name="connsiteX4" fmla="*/ 154112 w 729465"/>
                  <a:gd name="connsiteY4" fmla="*/ 380144 h 493160"/>
                  <a:gd name="connsiteX5" fmla="*/ 0 w 729465"/>
                  <a:gd name="connsiteY5" fmla="*/ 0 h 493160"/>
                  <a:gd name="connsiteX6" fmla="*/ 493159 w 729465"/>
                  <a:gd name="connsiteY6" fmla="*/ 71919 h 493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9465" h="493160">
                    <a:moveTo>
                      <a:pt x="493159" y="71919"/>
                    </a:moveTo>
                    <a:lnTo>
                      <a:pt x="729465" y="441789"/>
                    </a:lnTo>
                    <a:lnTo>
                      <a:pt x="688368" y="493160"/>
                    </a:lnTo>
                    <a:lnTo>
                      <a:pt x="544530" y="493160"/>
                    </a:lnTo>
                    <a:lnTo>
                      <a:pt x="154112" y="380144"/>
                    </a:lnTo>
                    <a:lnTo>
                      <a:pt x="0" y="0"/>
                    </a:lnTo>
                    <a:lnTo>
                      <a:pt x="493159" y="71919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Forme libre : forme 36">
                <a:extLst>
                  <a:ext uri="{FF2B5EF4-FFF2-40B4-BE49-F238E27FC236}">
                    <a16:creationId xmlns:a16="http://schemas.microsoft.com/office/drawing/2014/main" id="{4A842279-D5AC-4CAC-9CAB-E016141705EE}"/>
                  </a:ext>
                </a:extLst>
              </p:cNvPr>
              <p:cNvSpPr/>
              <p:nvPr/>
            </p:nvSpPr>
            <p:spPr>
              <a:xfrm>
                <a:off x="3226085" y="4058292"/>
                <a:ext cx="328773" cy="349321"/>
              </a:xfrm>
              <a:custGeom>
                <a:avLst/>
                <a:gdLst>
                  <a:gd name="connsiteX0" fmla="*/ 113016 w 328773"/>
                  <a:gd name="connsiteY0" fmla="*/ 0 h 349321"/>
                  <a:gd name="connsiteX1" fmla="*/ 30823 w 328773"/>
                  <a:gd name="connsiteY1" fmla="*/ 30823 h 349321"/>
                  <a:gd name="connsiteX2" fmla="*/ 0 w 328773"/>
                  <a:gd name="connsiteY2" fmla="*/ 82193 h 349321"/>
                  <a:gd name="connsiteX3" fmla="*/ 0 w 328773"/>
                  <a:gd name="connsiteY3" fmla="*/ 184935 h 349321"/>
                  <a:gd name="connsiteX4" fmla="*/ 41097 w 328773"/>
                  <a:gd name="connsiteY4" fmla="*/ 297951 h 349321"/>
                  <a:gd name="connsiteX5" fmla="*/ 123290 w 328773"/>
                  <a:gd name="connsiteY5" fmla="*/ 349321 h 349321"/>
                  <a:gd name="connsiteX6" fmla="*/ 236306 w 328773"/>
                  <a:gd name="connsiteY6" fmla="*/ 349321 h 349321"/>
                  <a:gd name="connsiteX7" fmla="*/ 328773 w 328773"/>
                  <a:gd name="connsiteY7" fmla="*/ 328773 h 349321"/>
                  <a:gd name="connsiteX8" fmla="*/ 297951 w 328773"/>
                  <a:gd name="connsiteY8" fmla="*/ 174661 h 349321"/>
                  <a:gd name="connsiteX9" fmla="*/ 113016 w 328773"/>
                  <a:gd name="connsiteY9" fmla="*/ 174661 h 349321"/>
                  <a:gd name="connsiteX10" fmla="*/ 113016 w 328773"/>
                  <a:gd name="connsiteY10" fmla="*/ 0 h 34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8773" h="349321">
                    <a:moveTo>
                      <a:pt x="113016" y="0"/>
                    </a:moveTo>
                    <a:lnTo>
                      <a:pt x="30823" y="30823"/>
                    </a:lnTo>
                    <a:lnTo>
                      <a:pt x="0" y="82193"/>
                    </a:lnTo>
                    <a:lnTo>
                      <a:pt x="0" y="184935"/>
                    </a:lnTo>
                    <a:lnTo>
                      <a:pt x="41097" y="297951"/>
                    </a:lnTo>
                    <a:lnTo>
                      <a:pt x="123290" y="349321"/>
                    </a:lnTo>
                    <a:lnTo>
                      <a:pt x="236306" y="349321"/>
                    </a:lnTo>
                    <a:lnTo>
                      <a:pt x="328773" y="328773"/>
                    </a:lnTo>
                    <a:lnTo>
                      <a:pt x="297951" y="174661"/>
                    </a:lnTo>
                    <a:lnTo>
                      <a:pt x="113016" y="174661"/>
                    </a:lnTo>
                    <a:lnTo>
                      <a:pt x="113016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Forme libre : forme 37">
                <a:extLst>
                  <a:ext uri="{FF2B5EF4-FFF2-40B4-BE49-F238E27FC236}">
                    <a16:creationId xmlns:a16="http://schemas.microsoft.com/office/drawing/2014/main" id="{6124AB3A-9F90-4193-8972-F1C49C48C509}"/>
                  </a:ext>
                </a:extLst>
              </p:cNvPr>
              <p:cNvSpPr/>
              <p:nvPr/>
            </p:nvSpPr>
            <p:spPr>
              <a:xfrm>
                <a:off x="3493213" y="3801438"/>
                <a:ext cx="493160" cy="760288"/>
              </a:xfrm>
              <a:custGeom>
                <a:avLst/>
                <a:gdLst>
                  <a:gd name="connsiteX0" fmla="*/ 472612 w 493160"/>
                  <a:gd name="connsiteY0" fmla="*/ 10274 h 760288"/>
                  <a:gd name="connsiteX1" fmla="*/ 359596 w 493160"/>
                  <a:gd name="connsiteY1" fmla="*/ 0 h 760288"/>
                  <a:gd name="connsiteX2" fmla="*/ 328774 w 493160"/>
                  <a:gd name="connsiteY2" fmla="*/ 441789 h 760288"/>
                  <a:gd name="connsiteX3" fmla="*/ 164387 w 493160"/>
                  <a:gd name="connsiteY3" fmla="*/ 441789 h 760288"/>
                  <a:gd name="connsiteX4" fmla="*/ 154113 w 493160"/>
                  <a:gd name="connsiteY4" fmla="*/ 544531 h 760288"/>
                  <a:gd name="connsiteX5" fmla="*/ 123290 w 493160"/>
                  <a:gd name="connsiteY5" fmla="*/ 595901 h 760288"/>
                  <a:gd name="connsiteX6" fmla="*/ 0 w 493160"/>
                  <a:gd name="connsiteY6" fmla="*/ 606175 h 760288"/>
                  <a:gd name="connsiteX7" fmla="*/ 123290 w 493160"/>
                  <a:gd name="connsiteY7" fmla="*/ 708917 h 760288"/>
                  <a:gd name="connsiteX8" fmla="*/ 215758 w 493160"/>
                  <a:gd name="connsiteY8" fmla="*/ 760288 h 760288"/>
                  <a:gd name="connsiteX9" fmla="*/ 380144 w 493160"/>
                  <a:gd name="connsiteY9" fmla="*/ 760288 h 760288"/>
                  <a:gd name="connsiteX10" fmla="*/ 493160 w 493160"/>
                  <a:gd name="connsiteY10" fmla="*/ 667820 h 760288"/>
                  <a:gd name="connsiteX11" fmla="*/ 472612 w 493160"/>
                  <a:gd name="connsiteY11" fmla="*/ 10274 h 76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3160" h="760288">
                    <a:moveTo>
                      <a:pt x="472612" y="10274"/>
                    </a:moveTo>
                    <a:lnTo>
                      <a:pt x="359596" y="0"/>
                    </a:lnTo>
                    <a:lnTo>
                      <a:pt x="328774" y="441789"/>
                    </a:lnTo>
                    <a:lnTo>
                      <a:pt x="164387" y="441789"/>
                    </a:lnTo>
                    <a:lnTo>
                      <a:pt x="154113" y="544531"/>
                    </a:lnTo>
                    <a:lnTo>
                      <a:pt x="123290" y="595901"/>
                    </a:lnTo>
                    <a:lnTo>
                      <a:pt x="0" y="606175"/>
                    </a:lnTo>
                    <a:lnTo>
                      <a:pt x="123290" y="708917"/>
                    </a:lnTo>
                    <a:lnTo>
                      <a:pt x="215758" y="760288"/>
                    </a:lnTo>
                    <a:lnTo>
                      <a:pt x="380144" y="760288"/>
                    </a:lnTo>
                    <a:lnTo>
                      <a:pt x="493160" y="667820"/>
                    </a:lnTo>
                    <a:lnTo>
                      <a:pt x="472612" y="10274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Forme libre : forme 38">
                <a:extLst>
                  <a:ext uri="{FF2B5EF4-FFF2-40B4-BE49-F238E27FC236}">
                    <a16:creationId xmlns:a16="http://schemas.microsoft.com/office/drawing/2014/main" id="{B4AFAE86-9470-4499-A416-FFA1AF9A697D}"/>
                  </a:ext>
                </a:extLst>
              </p:cNvPr>
              <p:cNvSpPr/>
              <p:nvPr/>
            </p:nvSpPr>
            <p:spPr>
              <a:xfrm>
                <a:off x="3852809" y="3174715"/>
                <a:ext cx="657546" cy="452063"/>
              </a:xfrm>
              <a:custGeom>
                <a:avLst/>
                <a:gdLst>
                  <a:gd name="connsiteX0" fmla="*/ 133564 w 657546"/>
                  <a:gd name="connsiteY0" fmla="*/ 452063 h 452063"/>
                  <a:gd name="connsiteX1" fmla="*/ 195209 w 657546"/>
                  <a:gd name="connsiteY1" fmla="*/ 452063 h 452063"/>
                  <a:gd name="connsiteX2" fmla="*/ 215757 w 657546"/>
                  <a:gd name="connsiteY2" fmla="*/ 256854 h 452063"/>
                  <a:gd name="connsiteX3" fmla="*/ 626724 w 657546"/>
                  <a:gd name="connsiteY3" fmla="*/ 246579 h 452063"/>
                  <a:gd name="connsiteX4" fmla="*/ 657546 w 657546"/>
                  <a:gd name="connsiteY4" fmla="*/ 82193 h 452063"/>
                  <a:gd name="connsiteX5" fmla="*/ 523982 w 657546"/>
                  <a:gd name="connsiteY5" fmla="*/ 20548 h 452063"/>
                  <a:gd name="connsiteX6" fmla="*/ 349321 w 657546"/>
                  <a:gd name="connsiteY6" fmla="*/ 41096 h 452063"/>
                  <a:gd name="connsiteX7" fmla="*/ 113016 w 657546"/>
                  <a:gd name="connsiteY7" fmla="*/ 10274 h 452063"/>
                  <a:gd name="connsiteX8" fmla="*/ 0 w 657546"/>
                  <a:gd name="connsiteY8" fmla="*/ 0 h 452063"/>
                  <a:gd name="connsiteX9" fmla="*/ 0 w 657546"/>
                  <a:gd name="connsiteY9" fmla="*/ 236305 h 452063"/>
                  <a:gd name="connsiteX10" fmla="*/ 82193 w 657546"/>
                  <a:gd name="connsiteY10" fmla="*/ 297950 h 452063"/>
                  <a:gd name="connsiteX11" fmla="*/ 133564 w 657546"/>
                  <a:gd name="connsiteY11" fmla="*/ 452063 h 452063"/>
                  <a:gd name="connsiteX0" fmla="*/ 133564 w 657546"/>
                  <a:gd name="connsiteY0" fmla="*/ 452063 h 452063"/>
                  <a:gd name="connsiteX1" fmla="*/ 195209 w 657546"/>
                  <a:gd name="connsiteY1" fmla="*/ 452063 h 452063"/>
                  <a:gd name="connsiteX2" fmla="*/ 113015 w 657546"/>
                  <a:gd name="connsiteY2" fmla="*/ 143839 h 452063"/>
                  <a:gd name="connsiteX3" fmla="*/ 626724 w 657546"/>
                  <a:gd name="connsiteY3" fmla="*/ 246579 h 452063"/>
                  <a:gd name="connsiteX4" fmla="*/ 657546 w 657546"/>
                  <a:gd name="connsiteY4" fmla="*/ 82193 h 452063"/>
                  <a:gd name="connsiteX5" fmla="*/ 523982 w 657546"/>
                  <a:gd name="connsiteY5" fmla="*/ 20548 h 452063"/>
                  <a:gd name="connsiteX6" fmla="*/ 349321 w 657546"/>
                  <a:gd name="connsiteY6" fmla="*/ 41096 h 452063"/>
                  <a:gd name="connsiteX7" fmla="*/ 113016 w 657546"/>
                  <a:gd name="connsiteY7" fmla="*/ 10274 h 452063"/>
                  <a:gd name="connsiteX8" fmla="*/ 0 w 657546"/>
                  <a:gd name="connsiteY8" fmla="*/ 0 h 452063"/>
                  <a:gd name="connsiteX9" fmla="*/ 0 w 657546"/>
                  <a:gd name="connsiteY9" fmla="*/ 236305 h 452063"/>
                  <a:gd name="connsiteX10" fmla="*/ 82193 w 657546"/>
                  <a:gd name="connsiteY10" fmla="*/ 297950 h 452063"/>
                  <a:gd name="connsiteX11" fmla="*/ 133564 w 657546"/>
                  <a:gd name="connsiteY11" fmla="*/ 452063 h 452063"/>
                  <a:gd name="connsiteX0" fmla="*/ 133564 w 657546"/>
                  <a:gd name="connsiteY0" fmla="*/ 452063 h 452063"/>
                  <a:gd name="connsiteX1" fmla="*/ 195209 w 657546"/>
                  <a:gd name="connsiteY1" fmla="*/ 452063 h 452063"/>
                  <a:gd name="connsiteX2" fmla="*/ 113015 w 657546"/>
                  <a:gd name="connsiteY2" fmla="*/ 143839 h 452063"/>
                  <a:gd name="connsiteX3" fmla="*/ 318499 w 657546"/>
                  <a:gd name="connsiteY3" fmla="*/ 133564 h 452063"/>
                  <a:gd name="connsiteX4" fmla="*/ 626724 w 657546"/>
                  <a:gd name="connsiteY4" fmla="*/ 246579 h 452063"/>
                  <a:gd name="connsiteX5" fmla="*/ 657546 w 657546"/>
                  <a:gd name="connsiteY5" fmla="*/ 82193 h 452063"/>
                  <a:gd name="connsiteX6" fmla="*/ 523982 w 657546"/>
                  <a:gd name="connsiteY6" fmla="*/ 20548 h 452063"/>
                  <a:gd name="connsiteX7" fmla="*/ 349321 w 657546"/>
                  <a:gd name="connsiteY7" fmla="*/ 41096 h 452063"/>
                  <a:gd name="connsiteX8" fmla="*/ 113016 w 657546"/>
                  <a:gd name="connsiteY8" fmla="*/ 10274 h 452063"/>
                  <a:gd name="connsiteX9" fmla="*/ 0 w 657546"/>
                  <a:gd name="connsiteY9" fmla="*/ 0 h 452063"/>
                  <a:gd name="connsiteX10" fmla="*/ 0 w 657546"/>
                  <a:gd name="connsiteY10" fmla="*/ 236305 h 452063"/>
                  <a:gd name="connsiteX11" fmla="*/ 82193 w 657546"/>
                  <a:gd name="connsiteY11" fmla="*/ 297950 h 452063"/>
                  <a:gd name="connsiteX12" fmla="*/ 133564 w 657546"/>
                  <a:gd name="connsiteY12" fmla="*/ 452063 h 452063"/>
                  <a:gd name="connsiteX0" fmla="*/ 133564 w 657546"/>
                  <a:gd name="connsiteY0" fmla="*/ 452063 h 452063"/>
                  <a:gd name="connsiteX1" fmla="*/ 195209 w 657546"/>
                  <a:gd name="connsiteY1" fmla="*/ 452063 h 452063"/>
                  <a:gd name="connsiteX2" fmla="*/ 113015 w 657546"/>
                  <a:gd name="connsiteY2" fmla="*/ 143839 h 452063"/>
                  <a:gd name="connsiteX3" fmla="*/ 318499 w 657546"/>
                  <a:gd name="connsiteY3" fmla="*/ 133564 h 452063"/>
                  <a:gd name="connsiteX4" fmla="*/ 421240 w 657546"/>
                  <a:gd name="connsiteY4" fmla="*/ 246579 h 452063"/>
                  <a:gd name="connsiteX5" fmla="*/ 626724 w 657546"/>
                  <a:gd name="connsiteY5" fmla="*/ 246579 h 452063"/>
                  <a:gd name="connsiteX6" fmla="*/ 657546 w 657546"/>
                  <a:gd name="connsiteY6" fmla="*/ 82193 h 452063"/>
                  <a:gd name="connsiteX7" fmla="*/ 523982 w 657546"/>
                  <a:gd name="connsiteY7" fmla="*/ 20548 h 452063"/>
                  <a:gd name="connsiteX8" fmla="*/ 349321 w 657546"/>
                  <a:gd name="connsiteY8" fmla="*/ 41096 h 452063"/>
                  <a:gd name="connsiteX9" fmla="*/ 113016 w 657546"/>
                  <a:gd name="connsiteY9" fmla="*/ 10274 h 452063"/>
                  <a:gd name="connsiteX10" fmla="*/ 0 w 657546"/>
                  <a:gd name="connsiteY10" fmla="*/ 0 h 452063"/>
                  <a:gd name="connsiteX11" fmla="*/ 0 w 657546"/>
                  <a:gd name="connsiteY11" fmla="*/ 236305 h 452063"/>
                  <a:gd name="connsiteX12" fmla="*/ 82193 w 657546"/>
                  <a:gd name="connsiteY12" fmla="*/ 297950 h 452063"/>
                  <a:gd name="connsiteX13" fmla="*/ 133564 w 657546"/>
                  <a:gd name="connsiteY13" fmla="*/ 452063 h 452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7546" h="452063">
                    <a:moveTo>
                      <a:pt x="133564" y="452063"/>
                    </a:moveTo>
                    <a:lnTo>
                      <a:pt x="195209" y="452063"/>
                    </a:lnTo>
                    <a:lnTo>
                      <a:pt x="113015" y="143839"/>
                    </a:lnTo>
                    <a:cubicBezTo>
                      <a:pt x="195208" y="167812"/>
                      <a:pt x="236306" y="109591"/>
                      <a:pt x="318499" y="133564"/>
                    </a:cubicBezTo>
                    <a:cubicBezTo>
                      <a:pt x="369870" y="154112"/>
                      <a:pt x="369869" y="226031"/>
                      <a:pt x="421240" y="246579"/>
                    </a:cubicBezTo>
                    <a:lnTo>
                      <a:pt x="626724" y="246579"/>
                    </a:lnTo>
                    <a:lnTo>
                      <a:pt x="657546" y="82193"/>
                    </a:lnTo>
                    <a:lnTo>
                      <a:pt x="523982" y="20548"/>
                    </a:lnTo>
                    <a:lnTo>
                      <a:pt x="349321" y="41096"/>
                    </a:lnTo>
                    <a:lnTo>
                      <a:pt x="113016" y="10274"/>
                    </a:lnTo>
                    <a:lnTo>
                      <a:pt x="0" y="0"/>
                    </a:lnTo>
                    <a:lnTo>
                      <a:pt x="0" y="236305"/>
                    </a:lnTo>
                    <a:lnTo>
                      <a:pt x="82193" y="297950"/>
                    </a:lnTo>
                    <a:lnTo>
                      <a:pt x="133564" y="452063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Forme libre : forme 39">
                <a:extLst>
                  <a:ext uri="{FF2B5EF4-FFF2-40B4-BE49-F238E27FC236}">
                    <a16:creationId xmlns:a16="http://schemas.microsoft.com/office/drawing/2014/main" id="{BA5E4BA5-F998-47F9-BA0F-3B9D1E23810F}"/>
                  </a:ext>
                </a:extLst>
              </p:cNvPr>
              <p:cNvSpPr/>
              <p:nvPr/>
            </p:nvSpPr>
            <p:spPr>
              <a:xfrm>
                <a:off x="4089115" y="4222679"/>
                <a:ext cx="1633591" cy="801384"/>
              </a:xfrm>
              <a:custGeom>
                <a:avLst/>
                <a:gdLst>
                  <a:gd name="connsiteX0" fmla="*/ 205483 w 1633591"/>
                  <a:gd name="connsiteY0" fmla="*/ 10274 h 801384"/>
                  <a:gd name="connsiteX1" fmla="*/ 61645 w 1633591"/>
                  <a:gd name="connsiteY1" fmla="*/ 0 h 801384"/>
                  <a:gd name="connsiteX2" fmla="*/ 0 w 1633591"/>
                  <a:gd name="connsiteY2" fmla="*/ 143838 h 801384"/>
                  <a:gd name="connsiteX3" fmla="*/ 41096 w 1633591"/>
                  <a:gd name="connsiteY3" fmla="*/ 318499 h 801384"/>
                  <a:gd name="connsiteX4" fmla="*/ 123289 w 1633591"/>
                  <a:gd name="connsiteY4" fmla="*/ 493159 h 801384"/>
                  <a:gd name="connsiteX5" fmla="*/ 195209 w 1633591"/>
                  <a:gd name="connsiteY5" fmla="*/ 616449 h 801384"/>
                  <a:gd name="connsiteX6" fmla="*/ 349321 w 1633591"/>
                  <a:gd name="connsiteY6" fmla="*/ 729465 h 801384"/>
                  <a:gd name="connsiteX7" fmla="*/ 534256 w 1633591"/>
                  <a:gd name="connsiteY7" fmla="*/ 801384 h 801384"/>
                  <a:gd name="connsiteX8" fmla="*/ 719191 w 1633591"/>
                  <a:gd name="connsiteY8" fmla="*/ 750013 h 801384"/>
                  <a:gd name="connsiteX9" fmla="*/ 914400 w 1633591"/>
                  <a:gd name="connsiteY9" fmla="*/ 678094 h 801384"/>
                  <a:gd name="connsiteX10" fmla="*/ 1027415 w 1633591"/>
                  <a:gd name="connsiteY10" fmla="*/ 678094 h 801384"/>
                  <a:gd name="connsiteX11" fmla="*/ 1304818 w 1633591"/>
                  <a:gd name="connsiteY11" fmla="*/ 708917 h 801384"/>
                  <a:gd name="connsiteX12" fmla="*/ 1510301 w 1633591"/>
                  <a:gd name="connsiteY12" fmla="*/ 636997 h 801384"/>
                  <a:gd name="connsiteX13" fmla="*/ 1633591 w 1633591"/>
                  <a:gd name="connsiteY13" fmla="*/ 441788 h 801384"/>
                  <a:gd name="connsiteX14" fmla="*/ 1479478 w 1633591"/>
                  <a:gd name="connsiteY14" fmla="*/ 452063 h 801384"/>
                  <a:gd name="connsiteX15" fmla="*/ 1438382 w 1633591"/>
                  <a:gd name="connsiteY15" fmla="*/ 544530 h 801384"/>
                  <a:gd name="connsiteX16" fmla="*/ 1345914 w 1633591"/>
                  <a:gd name="connsiteY16" fmla="*/ 523982 h 801384"/>
                  <a:gd name="connsiteX17" fmla="*/ 1345914 w 1633591"/>
                  <a:gd name="connsiteY17" fmla="*/ 616449 h 801384"/>
                  <a:gd name="connsiteX18" fmla="*/ 1099334 w 1633591"/>
                  <a:gd name="connsiteY18" fmla="*/ 595901 h 801384"/>
                  <a:gd name="connsiteX19" fmla="*/ 1119883 w 1633591"/>
                  <a:gd name="connsiteY19" fmla="*/ 452063 h 801384"/>
                  <a:gd name="connsiteX20" fmla="*/ 801384 w 1633591"/>
                  <a:gd name="connsiteY20" fmla="*/ 462337 h 801384"/>
                  <a:gd name="connsiteX21" fmla="*/ 657546 w 1633591"/>
                  <a:gd name="connsiteY21" fmla="*/ 503433 h 801384"/>
                  <a:gd name="connsiteX22" fmla="*/ 647272 w 1633591"/>
                  <a:gd name="connsiteY22" fmla="*/ 606175 h 801384"/>
                  <a:gd name="connsiteX23" fmla="*/ 421240 w 1633591"/>
                  <a:gd name="connsiteY23" fmla="*/ 606175 h 801384"/>
                  <a:gd name="connsiteX24" fmla="*/ 400692 w 1633591"/>
                  <a:gd name="connsiteY24" fmla="*/ 534256 h 801384"/>
                  <a:gd name="connsiteX25" fmla="*/ 195209 w 1633591"/>
                  <a:gd name="connsiteY25" fmla="*/ 452063 h 801384"/>
                  <a:gd name="connsiteX26" fmla="*/ 205483 w 1633591"/>
                  <a:gd name="connsiteY26" fmla="*/ 10274 h 80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33591" h="801384">
                    <a:moveTo>
                      <a:pt x="205483" y="10274"/>
                    </a:moveTo>
                    <a:lnTo>
                      <a:pt x="61645" y="0"/>
                    </a:lnTo>
                    <a:lnTo>
                      <a:pt x="0" y="143838"/>
                    </a:lnTo>
                    <a:lnTo>
                      <a:pt x="41096" y="318499"/>
                    </a:lnTo>
                    <a:lnTo>
                      <a:pt x="123289" y="493159"/>
                    </a:lnTo>
                    <a:lnTo>
                      <a:pt x="195209" y="616449"/>
                    </a:lnTo>
                    <a:lnTo>
                      <a:pt x="349321" y="729465"/>
                    </a:lnTo>
                    <a:lnTo>
                      <a:pt x="534256" y="801384"/>
                    </a:lnTo>
                    <a:lnTo>
                      <a:pt x="719191" y="750013"/>
                    </a:lnTo>
                    <a:lnTo>
                      <a:pt x="914400" y="678094"/>
                    </a:lnTo>
                    <a:lnTo>
                      <a:pt x="1027415" y="678094"/>
                    </a:lnTo>
                    <a:lnTo>
                      <a:pt x="1304818" y="708917"/>
                    </a:lnTo>
                    <a:lnTo>
                      <a:pt x="1510301" y="636997"/>
                    </a:lnTo>
                    <a:lnTo>
                      <a:pt x="1633591" y="441788"/>
                    </a:lnTo>
                    <a:lnTo>
                      <a:pt x="1479478" y="452063"/>
                    </a:lnTo>
                    <a:lnTo>
                      <a:pt x="1438382" y="544530"/>
                    </a:lnTo>
                    <a:lnTo>
                      <a:pt x="1345914" y="523982"/>
                    </a:lnTo>
                    <a:lnTo>
                      <a:pt x="1345914" y="616449"/>
                    </a:lnTo>
                    <a:lnTo>
                      <a:pt x="1099334" y="595901"/>
                    </a:lnTo>
                    <a:lnTo>
                      <a:pt x="1119883" y="452063"/>
                    </a:lnTo>
                    <a:lnTo>
                      <a:pt x="801384" y="462337"/>
                    </a:lnTo>
                    <a:lnTo>
                      <a:pt x="657546" y="503433"/>
                    </a:lnTo>
                    <a:lnTo>
                      <a:pt x="647272" y="606175"/>
                    </a:lnTo>
                    <a:lnTo>
                      <a:pt x="421240" y="606175"/>
                    </a:lnTo>
                    <a:lnTo>
                      <a:pt x="400692" y="534256"/>
                    </a:lnTo>
                    <a:lnTo>
                      <a:pt x="195209" y="452063"/>
                    </a:lnTo>
                    <a:lnTo>
                      <a:pt x="205483" y="10274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Forme libre : forme 40">
                <a:extLst>
                  <a:ext uri="{FF2B5EF4-FFF2-40B4-BE49-F238E27FC236}">
                    <a16:creationId xmlns:a16="http://schemas.microsoft.com/office/drawing/2014/main" id="{3E492BEC-9EF6-445E-A8CD-54F3767E5BFB}"/>
                  </a:ext>
                </a:extLst>
              </p:cNvPr>
              <p:cNvSpPr/>
              <p:nvPr/>
            </p:nvSpPr>
            <p:spPr>
              <a:xfrm>
                <a:off x="4767209" y="5907640"/>
                <a:ext cx="452063" cy="287677"/>
              </a:xfrm>
              <a:custGeom>
                <a:avLst/>
                <a:gdLst>
                  <a:gd name="connsiteX0" fmla="*/ 30822 w 452063"/>
                  <a:gd name="connsiteY0" fmla="*/ 287677 h 287677"/>
                  <a:gd name="connsiteX1" fmla="*/ 0 w 452063"/>
                  <a:gd name="connsiteY1" fmla="*/ 205484 h 287677"/>
                  <a:gd name="connsiteX2" fmla="*/ 71919 w 452063"/>
                  <a:gd name="connsiteY2" fmla="*/ 92468 h 287677"/>
                  <a:gd name="connsiteX3" fmla="*/ 133564 w 452063"/>
                  <a:gd name="connsiteY3" fmla="*/ 20549 h 287677"/>
                  <a:gd name="connsiteX4" fmla="*/ 287676 w 452063"/>
                  <a:gd name="connsiteY4" fmla="*/ 0 h 287677"/>
                  <a:gd name="connsiteX5" fmla="*/ 400692 w 452063"/>
                  <a:gd name="connsiteY5" fmla="*/ 0 h 287677"/>
                  <a:gd name="connsiteX6" fmla="*/ 452063 w 452063"/>
                  <a:gd name="connsiteY6" fmla="*/ 154113 h 287677"/>
                  <a:gd name="connsiteX7" fmla="*/ 82193 w 452063"/>
                  <a:gd name="connsiteY7" fmla="*/ 277403 h 287677"/>
                  <a:gd name="connsiteX8" fmla="*/ 30822 w 452063"/>
                  <a:gd name="connsiteY8" fmla="*/ 287677 h 28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2063" h="287677">
                    <a:moveTo>
                      <a:pt x="30822" y="287677"/>
                    </a:moveTo>
                    <a:lnTo>
                      <a:pt x="0" y="205484"/>
                    </a:lnTo>
                    <a:lnTo>
                      <a:pt x="71919" y="92468"/>
                    </a:lnTo>
                    <a:lnTo>
                      <a:pt x="133564" y="20549"/>
                    </a:lnTo>
                    <a:lnTo>
                      <a:pt x="287676" y="0"/>
                    </a:lnTo>
                    <a:lnTo>
                      <a:pt x="400692" y="0"/>
                    </a:lnTo>
                    <a:lnTo>
                      <a:pt x="452063" y="154113"/>
                    </a:lnTo>
                    <a:lnTo>
                      <a:pt x="82193" y="277403"/>
                    </a:lnTo>
                    <a:lnTo>
                      <a:pt x="30822" y="287677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Forme libre : forme 42">
                <a:extLst>
                  <a:ext uri="{FF2B5EF4-FFF2-40B4-BE49-F238E27FC236}">
                    <a16:creationId xmlns:a16="http://schemas.microsoft.com/office/drawing/2014/main" id="{DC71A549-2094-4021-BB82-023EAC8DA567}"/>
                  </a:ext>
                </a:extLst>
              </p:cNvPr>
              <p:cNvSpPr/>
              <p:nvPr/>
            </p:nvSpPr>
            <p:spPr>
              <a:xfrm>
                <a:off x="4654193" y="5116530"/>
                <a:ext cx="318499" cy="760288"/>
              </a:xfrm>
              <a:custGeom>
                <a:avLst/>
                <a:gdLst>
                  <a:gd name="connsiteX0" fmla="*/ 0 w 318499"/>
                  <a:gd name="connsiteY0" fmla="*/ 92468 h 760288"/>
                  <a:gd name="connsiteX1" fmla="*/ 113016 w 318499"/>
                  <a:gd name="connsiteY1" fmla="*/ 0 h 760288"/>
                  <a:gd name="connsiteX2" fmla="*/ 277403 w 318499"/>
                  <a:gd name="connsiteY2" fmla="*/ 143839 h 760288"/>
                  <a:gd name="connsiteX3" fmla="*/ 215758 w 318499"/>
                  <a:gd name="connsiteY3" fmla="*/ 472612 h 760288"/>
                  <a:gd name="connsiteX4" fmla="*/ 318499 w 318499"/>
                  <a:gd name="connsiteY4" fmla="*/ 647272 h 760288"/>
                  <a:gd name="connsiteX5" fmla="*/ 154113 w 318499"/>
                  <a:gd name="connsiteY5" fmla="*/ 760288 h 760288"/>
                  <a:gd name="connsiteX6" fmla="*/ 0 w 318499"/>
                  <a:gd name="connsiteY6" fmla="*/ 92468 h 76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8499" h="760288">
                    <a:moveTo>
                      <a:pt x="0" y="92468"/>
                    </a:moveTo>
                    <a:lnTo>
                      <a:pt x="113016" y="0"/>
                    </a:lnTo>
                    <a:lnTo>
                      <a:pt x="277403" y="143839"/>
                    </a:lnTo>
                    <a:lnTo>
                      <a:pt x="215758" y="472612"/>
                    </a:lnTo>
                    <a:lnTo>
                      <a:pt x="318499" y="647272"/>
                    </a:lnTo>
                    <a:lnTo>
                      <a:pt x="154113" y="760288"/>
                    </a:lnTo>
                    <a:lnTo>
                      <a:pt x="0" y="92468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Forme libre : forme 43">
                <a:extLst>
                  <a:ext uri="{FF2B5EF4-FFF2-40B4-BE49-F238E27FC236}">
                    <a16:creationId xmlns:a16="http://schemas.microsoft.com/office/drawing/2014/main" id="{28C1FA93-63DD-4972-BD61-5399DC0B920A}"/>
                  </a:ext>
                </a:extLst>
              </p:cNvPr>
              <p:cNvSpPr/>
              <p:nvPr/>
            </p:nvSpPr>
            <p:spPr>
              <a:xfrm>
                <a:off x="5566566" y="4737032"/>
                <a:ext cx="308225" cy="369869"/>
              </a:xfrm>
              <a:custGeom>
                <a:avLst/>
                <a:gdLst>
                  <a:gd name="connsiteX0" fmla="*/ 308225 w 308225"/>
                  <a:gd name="connsiteY0" fmla="*/ 164386 h 369869"/>
                  <a:gd name="connsiteX1" fmla="*/ 143839 w 308225"/>
                  <a:gd name="connsiteY1" fmla="*/ 0 h 369869"/>
                  <a:gd name="connsiteX2" fmla="*/ 0 w 308225"/>
                  <a:gd name="connsiteY2" fmla="*/ 174660 h 369869"/>
                  <a:gd name="connsiteX3" fmla="*/ 267128 w 308225"/>
                  <a:gd name="connsiteY3" fmla="*/ 369869 h 369869"/>
                  <a:gd name="connsiteX4" fmla="*/ 308225 w 308225"/>
                  <a:gd name="connsiteY4" fmla="*/ 164386 h 36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225" h="369869">
                    <a:moveTo>
                      <a:pt x="308225" y="164386"/>
                    </a:moveTo>
                    <a:lnTo>
                      <a:pt x="143839" y="0"/>
                    </a:lnTo>
                    <a:lnTo>
                      <a:pt x="0" y="174660"/>
                    </a:lnTo>
                    <a:lnTo>
                      <a:pt x="267128" y="369869"/>
                    </a:lnTo>
                    <a:lnTo>
                      <a:pt x="308225" y="164386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Forme libre : forme 44">
                <a:extLst>
                  <a:ext uri="{FF2B5EF4-FFF2-40B4-BE49-F238E27FC236}">
                    <a16:creationId xmlns:a16="http://schemas.microsoft.com/office/drawing/2014/main" id="{DB9606D8-8C9D-4F35-8CB6-935488866327}"/>
                  </a:ext>
                </a:extLst>
              </p:cNvPr>
              <p:cNvSpPr/>
              <p:nvPr/>
            </p:nvSpPr>
            <p:spPr>
              <a:xfrm>
                <a:off x="4171308" y="3626778"/>
                <a:ext cx="688368" cy="606175"/>
              </a:xfrm>
              <a:custGeom>
                <a:avLst/>
                <a:gdLst>
                  <a:gd name="connsiteX0" fmla="*/ 0 w 688368"/>
                  <a:gd name="connsiteY0" fmla="*/ 585626 h 606175"/>
                  <a:gd name="connsiteX1" fmla="*/ 236305 w 688368"/>
                  <a:gd name="connsiteY1" fmla="*/ 606175 h 606175"/>
                  <a:gd name="connsiteX2" fmla="*/ 236305 w 688368"/>
                  <a:gd name="connsiteY2" fmla="*/ 184934 h 606175"/>
                  <a:gd name="connsiteX3" fmla="*/ 688368 w 688368"/>
                  <a:gd name="connsiteY3" fmla="*/ 184934 h 606175"/>
                  <a:gd name="connsiteX4" fmla="*/ 678094 w 688368"/>
                  <a:gd name="connsiteY4" fmla="*/ 0 h 606175"/>
                  <a:gd name="connsiteX5" fmla="*/ 205483 w 688368"/>
                  <a:gd name="connsiteY5" fmla="*/ 0 h 606175"/>
                  <a:gd name="connsiteX6" fmla="*/ 92467 w 688368"/>
                  <a:gd name="connsiteY6" fmla="*/ 30822 h 606175"/>
                  <a:gd name="connsiteX7" fmla="*/ 61645 w 688368"/>
                  <a:gd name="connsiteY7" fmla="*/ 71919 h 606175"/>
                  <a:gd name="connsiteX8" fmla="*/ 20548 w 688368"/>
                  <a:gd name="connsiteY8" fmla="*/ 113015 h 606175"/>
                  <a:gd name="connsiteX9" fmla="*/ 10274 w 688368"/>
                  <a:gd name="connsiteY9" fmla="*/ 174660 h 606175"/>
                  <a:gd name="connsiteX10" fmla="*/ 0 w 688368"/>
                  <a:gd name="connsiteY10" fmla="*/ 585626 h 60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8368" h="606175">
                    <a:moveTo>
                      <a:pt x="0" y="585626"/>
                    </a:moveTo>
                    <a:lnTo>
                      <a:pt x="236305" y="606175"/>
                    </a:lnTo>
                    <a:lnTo>
                      <a:pt x="236305" y="184934"/>
                    </a:lnTo>
                    <a:lnTo>
                      <a:pt x="688368" y="184934"/>
                    </a:lnTo>
                    <a:lnTo>
                      <a:pt x="678094" y="0"/>
                    </a:lnTo>
                    <a:lnTo>
                      <a:pt x="205483" y="0"/>
                    </a:lnTo>
                    <a:lnTo>
                      <a:pt x="92467" y="30822"/>
                    </a:lnTo>
                    <a:lnTo>
                      <a:pt x="61645" y="71919"/>
                    </a:lnTo>
                    <a:lnTo>
                      <a:pt x="20548" y="113015"/>
                    </a:lnTo>
                    <a:lnTo>
                      <a:pt x="10274" y="174660"/>
                    </a:lnTo>
                    <a:lnTo>
                      <a:pt x="0" y="585626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" name="Forme libre : forme 45">
                <a:extLst>
                  <a:ext uri="{FF2B5EF4-FFF2-40B4-BE49-F238E27FC236}">
                    <a16:creationId xmlns:a16="http://schemas.microsoft.com/office/drawing/2014/main" id="{A785072D-CFCD-4144-8AFE-1391D17CC51A}"/>
                  </a:ext>
                </a:extLst>
              </p:cNvPr>
              <p:cNvSpPr/>
              <p:nvPr/>
            </p:nvSpPr>
            <p:spPr>
              <a:xfrm>
                <a:off x="4686300" y="3175000"/>
                <a:ext cx="590550" cy="260350"/>
              </a:xfrm>
              <a:custGeom>
                <a:avLst/>
                <a:gdLst>
                  <a:gd name="connsiteX0" fmla="*/ 584200 w 590550"/>
                  <a:gd name="connsiteY0" fmla="*/ 101600 h 260350"/>
                  <a:gd name="connsiteX1" fmla="*/ 476250 w 590550"/>
                  <a:gd name="connsiteY1" fmla="*/ 101600 h 260350"/>
                  <a:gd name="connsiteX2" fmla="*/ 463550 w 590550"/>
                  <a:gd name="connsiteY2" fmla="*/ 0 h 260350"/>
                  <a:gd name="connsiteX3" fmla="*/ 88900 w 590550"/>
                  <a:gd name="connsiteY3" fmla="*/ 6350 h 260350"/>
                  <a:gd name="connsiteX4" fmla="*/ 107950 w 590550"/>
                  <a:gd name="connsiteY4" fmla="*/ 57150 h 260350"/>
                  <a:gd name="connsiteX5" fmla="*/ 0 w 590550"/>
                  <a:gd name="connsiteY5" fmla="*/ 69850 h 260350"/>
                  <a:gd name="connsiteX6" fmla="*/ 12700 w 590550"/>
                  <a:gd name="connsiteY6" fmla="*/ 260350 h 260350"/>
                  <a:gd name="connsiteX7" fmla="*/ 590550 w 590550"/>
                  <a:gd name="connsiteY7" fmla="*/ 247650 h 260350"/>
                  <a:gd name="connsiteX8" fmla="*/ 584200 w 590550"/>
                  <a:gd name="connsiteY8" fmla="*/ 101600 h 260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550" h="260350">
                    <a:moveTo>
                      <a:pt x="584200" y="101600"/>
                    </a:moveTo>
                    <a:lnTo>
                      <a:pt x="476250" y="101600"/>
                    </a:lnTo>
                    <a:lnTo>
                      <a:pt x="463550" y="0"/>
                    </a:lnTo>
                    <a:lnTo>
                      <a:pt x="88900" y="6350"/>
                    </a:lnTo>
                    <a:lnTo>
                      <a:pt x="107950" y="57150"/>
                    </a:lnTo>
                    <a:lnTo>
                      <a:pt x="0" y="69850"/>
                    </a:lnTo>
                    <a:lnTo>
                      <a:pt x="12700" y="260350"/>
                    </a:lnTo>
                    <a:lnTo>
                      <a:pt x="590550" y="247650"/>
                    </a:lnTo>
                    <a:lnTo>
                      <a:pt x="584200" y="10160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Forme libre : forme 46">
                <a:extLst>
                  <a:ext uri="{FF2B5EF4-FFF2-40B4-BE49-F238E27FC236}">
                    <a16:creationId xmlns:a16="http://schemas.microsoft.com/office/drawing/2014/main" id="{C989821A-5E0B-41A8-BD67-4E28655A2C95}"/>
                  </a:ext>
                </a:extLst>
              </p:cNvPr>
              <p:cNvSpPr/>
              <p:nvPr/>
            </p:nvSpPr>
            <p:spPr>
              <a:xfrm>
                <a:off x="4857750" y="3651250"/>
                <a:ext cx="342900" cy="577850"/>
              </a:xfrm>
              <a:custGeom>
                <a:avLst/>
                <a:gdLst>
                  <a:gd name="connsiteX0" fmla="*/ 0 w 342900"/>
                  <a:gd name="connsiteY0" fmla="*/ 0 h 577850"/>
                  <a:gd name="connsiteX1" fmla="*/ 6350 w 342900"/>
                  <a:gd name="connsiteY1" fmla="*/ 577850 h 577850"/>
                  <a:gd name="connsiteX2" fmla="*/ 336550 w 342900"/>
                  <a:gd name="connsiteY2" fmla="*/ 577850 h 577850"/>
                  <a:gd name="connsiteX3" fmla="*/ 342900 w 342900"/>
                  <a:gd name="connsiteY3" fmla="*/ 476250 h 577850"/>
                  <a:gd name="connsiteX4" fmla="*/ 260350 w 342900"/>
                  <a:gd name="connsiteY4" fmla="*/ 450850 h 577850"/>
                  <a:gd name="connsiteX5" fmla="*/ 184150 w 342900"/>
                  <a:gd name="connsiteY5" fmla="*/ 457200 h 577850"/>
                  <a:gd name="connsiteX6" fmla="*/ 133350 w 342900"/>
                  <a:gd name="connsiteY6" fmla="*/ 406400 h 577850"/>
                  <a:gd name="connsiteX7" fmla="*/ 95250 w 342900"/>
                  <a:gd name="connsiteY7" fmla="*/ 209550 h 577850"/>
                  <a:gd name="connsiteX8" fmla="*/ 114300 w 342900"/>
                  <a:gd name="connsiteY8" fmla="*/ 101600 h 577850"/>
                  <a:gd name="connsiteX9" fmla="*/ 82550 w 342900"/>
                  <a:gd name="connsiteY9" fmla="*/ 25400 h 577850"/>
                  <a:gd name="connsiteX10" fmla="*/ 0 w 342900"/>
                  <a:gd name="connsiteY10" fmla="*/ 0 h 57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2900" h="577850">
                    <a:moveTo>
                      <a:pt x="0" y="0"/>
                    </a:moveTo>
                    <a:cubicBezTo>
                      <a:pt x="2117" y="192617"/>
                      <a:pt x="4233" y="385233"/>
                      <a:pt x="6350" y="577850"/>
                    </a:cubicBezTo>
                    <a:lnTo>
                      <a:pt x="336550" y="577850"/>
                    </a:lnTo>
                    <a:lnTo>
                      <a:pt x="342900" y="476250"/>
                    </a:lnTo>
                    <a:lnTo>
                      <a:pt x="260350" y="450850"/>
                    </a:lnTo>
                    <a:lnTo>
                      <a:pt x="184150" y="457200"/>
                    </a:lnTo>
                    <a:lnTo>
                      <a:pt x="133350" y="406400"/>
                    </a:lnTo>
                    <a:lnTo>
                      <a:pt x="95250" y="209550"/>
                    </a:lnTo>
                    <a:lnTo>
                      <a:pt x="114300" y="101600"/>
                    </a:lnTo>
                    <a:lnTo>
                      <a:pt x="82550" y="25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Forme libre : forme 47">
                <a:extLst>
                  <a:ext uri="{FF2B5EF4-FFF2-40B4-BE49-F238E27FC236}">
                    <a16:creationId xmlns:a16="http://schemas.microsoft.com/office/drawing/2014/main" id="{BCFE4F1D-3632-4A7C-AE22-C644430E2344}"/>
                  </a:ext>
                </a:extLst>
              </p:cNvPr>
              <p:cNvSpPr/>
              <p:nvPr/>
            </p:nvSpPr>
            <p:spPr>
              <a:xfrm>
                <a:off x="5365750" y="3727450"/>
                <a:ext cx="393700" cy="501650"/>
              </a:xfrm>
              <a:custGeom>
                <a:avLst/>
                <a:gdLst>
                  <a:gd name="connsiteX0" fmla="*/ 234950 w 393700"/>
                  <a:gd name="connsiteY0" fmla="*/ 0 h 501650"/>
                  <a:gd name="connsiteX1" fmla="*/ 95250 w 393700"/>
                  <a:gd name="connsiteY1" fmla="*/ 6350 h 501650"/>
                  <a:gd name="connsiteX2" fmla="*/ 95250 w 393700"/>
                  <a:gd name="connsiteY2" fmla="*/ 146050 h 501650"/>
                  <a:gd name="connsiteX3" fmla="*/ 19050 w 393700"/>
                  <a:gd name="connsiteY3" fmla="*/ 146050 h 501650"/>
                  <a:gd name="connsiteX4" fmla="*/ 12700 w 393700"/>
                  <a:gd name="connsiteY4" fmla="*/ 234950 h 501650"/>
                  <a:gd name="connsiteX5" fmla="*/ 38100 w 393700"/>
                  <a:gd name="connsiteY5" fmla="*/ 336550 h 501650"/>
                  <a:gd name="connsiteX6" fmla="*/ 0 w 393700"/>
                  <a:gd name="connsiteY6" fmla="*/ 361950 h 501650"/>
                  <a:gd name="connsiteX7" fmla="*/ 63500 w 393700"/>
                  <a:gd name="connsiteY7" fmla="*/ 400050 h 501650"/>
                  <a:gd name="connsiteX8" fmla="*/ 69850 w 393700"/>
                  <a:gd name="connsiteY8" fmla="*/ 457200 h 501650"/>
                  <a:gd name="connsiteX9" fmla="*/ 184150 w 393700"/>
                  <a:gd name="connsiteY9" fmla="*/ 476250 h 501650"/>
                  <a:gd name="connsiteX10" fmla="*/ 387350 w 393700"/>
                  <a:gd name="connsiteY10" fmla="*/ 501650 h 501650"/>
                  <a:gd name="connsiteX11" fmla="*/ 393700 w 393700"/>
                  <a:gd name="connsiteY11" fmla="*/ 457200 h 501650"/>
                  <a:gd name="connsiteX12" fmla="*/ 247650 w 393700"/>
                  <a:gd name="connsiteY12" fmla="*/ 330200 h 501650"/>
                  <a:gd name="connsiteX13" fmla="*/ 215900 w 393700"/>
                  <a:gd name="connsiteY13" fmla="*/ 215900 h 501650"/>
                  <a:gd name="connsiteX14" fmla="*/ 190500 w 393700"/>
                  <a:gd name="connsiteY14" fmla="*/ 158750 h 501650"/>
                  <a:gd name="connsiteX15" fmla="*/ 228600 w 393700"/>
                  <a:gd name="connsiteY15" fmla="*/ 107950 h 501650"/>
                  <a:gd name="connsiteX16" fmla="*/ 234950 w 393700"/>
                  <a:gd name="connsiteY16" fmla="*/ 0 h 501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3700" h="501650">
                    <a:moveTo>
                      <a:pt x="234950" y="0"/>
                    </a:moveTo>
                    <a:lnTo>
                      <a:pt x="95250" y="6350"/>
                    </a:lnTo>
                    <a:lnTo>
                      <a:pt x="95250" y="146050"/>
                    </a:lnTo>
                    <a:lnTo>
                      <a:pt x="19050" y="146050"/>
                    </a:lnTo>
                    <a:lnTo>
                      <a:pt x="12700" y="234950"/>
                    </a:lnTo>
                    <a:lnTo>
                      <a:pt x="38100" y="336550"/>
                    </a:lnTo>
                    <a:lnTo>
                      <a:pt x="0" y="361950"/>
                    </a:lnTo>
                    <a:lnTo>
                      <a:pt x="63500" y="400050"/>
                    </a:lnTo>
                    <a:lnTo>
                      <a:pt x="69850" y="457200"/>
                    </a:lnTo>
                    <a:lnTo>
                      <a:pt x="184150" y="476250"/>
                    </a:lnTo>
                    <a:lnTo>
                      <a:pt x="387350" y="501650"/>
                    </a:lnTo>
                    <a:lnTo>
                      <a:pt x="393700" y="457200"/>
                    </a:lnTo>
                    <a:lnTo>
                      <a:pt x="247650" y="330200"/>
                    </a:lnTo>
                    <a:lnTo>
                      <a:pt x="215900" y="215900"/>
                    </a:lnTo>
                    <a:lnTo>
                      <a:pt x="190500" y="158750"/>
                    </a:lnTo>
                    <a:lnTo>
                      <a:pt x="228600" y="107950"/>
                    </a:lnTo>
                    <a:lnTo>
                      <a:pt x="23495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337EC3D7-04C8-40A2-A9DE-72102B5178E8}"/>
                </a:ext>
              </a:extLst>
            </p:cNvPr>
            <p:cNvSpPr txBox="1"/>
            <p:nvPr/>
          </p:nvSpPr>
          <p:spPr>
            <a:xfrm>
              <a:off x="7387119" y="4484871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D6013821-5A0B-454B-813A-2A08504F929D}"/>
                </a:ext>
              </a:extLst>
            </p:cNvPr>
            <p:cNvSpPr txBox="1"/>
            <p:nvPr/>
          </p:nvSpPr>
          <p:spPr>
            <a:xfrm>
              <a:off x="7660422" y="4216694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</a:t>
              </a:r>
            </a:p>
          </p:txBody>
        </p: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F60754F6-FCBF-4762-9A51-FD6892FC9182}"/>
                </a:ext>
              </a:extLst>
            </p:cNvPr>
            <p:cNvSpPr txBox="1"/>
            <p:nvPr/>
          </p:nvSpPr>
          <p:spPr>
            <a:xfrm>
              <a:off x="8545902" y="4306113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</a:t>
              </a:r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941C54FA-EC73-4542-89A3-C8E7A10DD86D}"/>
                </a:ext>
              </a:extLst>
            </p:cNvPr>
            <p:cNvSpPr txBox="1"/>
            <p:nvPr/>
          </p:nvSpPr>
          <p:spPr>
            <a:xfrm>
              <a:off x="10262005" y="4670209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</a:t>
              </a:r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39974631-31EF-46B4-97A8-60B0CE81CC05}"/>
                </a:ext>
              </a:extLst>
            </p:cNvPr>
            <p:cNvSpPr txBox="1"/>
            <p:nvPr/>
          </p:nvSpPr>
          <p:spPr>
            <a:xfrm>
              <a:off x="8825502" y="5186793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6</a:t>
              </a:r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89F867A8-EE3C-4E44-8577-771E6CC5F2DB}"/>
                </a:ext>
              </a:extLst>
            </p:cNvPr>
            <p:cNvSpPr txBox="1"/>
            <p:nvPr/>
          </p:nvSpPr>
          <p:spPr>
            <a:xfrm>
              <a:off x="8365110" y="3534310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7</a:t>
              </a:r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735EFBCB-BCC3-4EB4-BA1E-2A918D8E5882}"/>
                </a:ext>
              </a:extLst>
            </p:cNvPr>
            <p:cNvSpPr txBox="1"/>
            <p:nvPr/>
          </p:nvSpPr>
          <p:spPr>
            <a:xfrm>
              <a:off x="8527252" y="3407570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8</a:t>
              </a:r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0333ABF5-F41D-413A-9EBC-252B404AA18D}"/>
                </a:ext>
              </a:extLst>
            </p:cNvPr>
            <p:cNvSpPr txBox="1"/>
            <p:nvPr/>
          </p:nvSpPr>
          <p:spPr>
            <a:xfrm>
              <a:off x="7689194" y="2639831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9</a:t>
              </a:r>
            </a:p>
          </p:txBody>
        </p:sp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51003F98-C232-4A3B-8B18-843FFA693700}"/>
                </a:ext>
              </a:extLst>
            </p:cNvPr>
            <p:cNvSpPr txBox="1"/>
            <p:nvPr/>
          </p:nvSpPr>
          <p:spPr>
            <a:xfrm>
              <a:off x="8351844" y="2635522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10</a:t>
              </a:r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597E1817-F610-46C1-8DA9-E041FB4EE318}"/>
                </a:ext>
              </a:extLst>
            </p:cNvPr>
            <p:cNvSpPr txBox="1"/>
            <p:nvPr/>
          </p:nvSpPr>
          <p:spPr>
            <a:xfrm>
              <a:off x="7893068" y="162865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11</a:t>
              </a:r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2DB8B5D9-AE8B-4E9E-951C-0CDAE6A3A57F}"/>
                </a:ext>
              </a:extLst>
            </p:cNvPr>
            <p:cNvSpPr txBox="1"/>
            <p:nvPr/>
          </p:nvSpPr>
          <p:spPr>
            <a:xfrm>
              <a:off x="8668704" y="199627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12</a:t>
              </a:r>
            </a:p>
          </p:txBody>
        </p: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BC0677DF-87A9-44AB-85BE-8957419DC571}"/>
                </a:ext>
              </a:extLst>
            </p:cNvPr>
            <p:cNvSpPr txBox="1"/>
            <p:nvPr/>
          </p:nvSpPr>
          <p:spPr>
            <a:xfrm>
              <a:off x="9092117" y="261922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12</a:t>
              </a:r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5E72318F-4181-4DD9-87D4-94C44B4649D3}"/>
                </a:ext>
              </a:extLst>
            </p:cNvPr>
            <p:cNvSpPr txBox="1"/>
            <p:nvPr/>
          </p:nvSpPr>
          <p:spPr>
            <a:xfrm>
              <a:off x="9188452" y="201356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13</a:t>
              </a:r>
            </a:p>
          </p:txBody>
        </p: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7884AD3-ED37-408E-B5EF-C8C3FB5F0C88}"/>
                </a:ext>
              </a:extLst>
            </p:cNvPr>
            <p:cNvSpPr txBox="1"/>
            <p:nvPr/>
          </p:nvSpPr>
          <p:spPr>
            <a:xfrm>
              <a:off x="6868115" y="113810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14</a:t>
              </a:r>
            </a:p>
          </p:txBody>
        </p:sp>
        <p:sp>
          <p:nvSpPr>
            <p:cNvPr id="65" name="ZoneTexte 64">
              <a:extLst>
                <a:ext uri="{FF2B5EF4-FFF2-40B4-BE49-F238E27FC236}">
                  <a16:creationId xmlns:a16="http://schemas.microsoft.com/office/drawing/2014/main" id="{C31A5698-2BE4-4A35-83D1-5B840BA1DFEF}"/>
                </a:ext>
              </a:extLst>
            </p:cNvPr>
            <p:cNvSpPr txBox="1"/>
            <p:nvPr/>
          </p:nvSpPr>
          <p:spPr>
            <a:xfrm>
              <a:off x="5593624" y="205230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15</a:t>
              </a:r>
            </a:p>
          </p:txBody>
        </p: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DD1DE5D6-1AC4-4492-A774-ABC849D6DB43}"/>
                </a:ext>
              </a:extLst>
            </p:cNvPr>
            <p:cNvSpPr txBox="1"/>
            <p:nvPr/>
          </p:nvSpPr>
          <p:spPr>
            <a:xfrm>
              <a:off x="6680008" y="295936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16</a:t>
              </a:r>
            </a:p>
          </p:txBody>
        </p:sp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C218D8E3-1566-4BE8-969E-A4668FAB3F09}"/>
                </a:ext>
              </a:extLst>
            </p:cNvPr>
            <p:cNvSpPr txBox="1"/>
            <p:nvPr/>
          </p:nvSpPr>
          <p:spPr>
            <a:xfrm>
              <a:off x="4847161" y="1111918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17</a:t>
              </a: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08B8269A-7D3E-4FD9-BE0D-1919726FD8C1}"/>
                </a:ext>
              </a:extLst>
            </p:cNvPr>
            <p:cNvSpPr txBox="1"/>
            <p:nvPr/>
          </p:nvSpPr>
          <p:spPr>
            <a:xfrm>
              <a:off x="4183708" y="94132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18</a:t>
              </a:r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BF9D5F20-6632-468F-B6CA-37862AC8D0DA}"/>
                </a:ext>
              </a:extLst>
            </p:cNvPr>
            <p:cNvSpPr txBox="1"/>
            <p:nvPr/>
          </p:nvSpPr>
          <p:spPr>
            <a:xfrm>
              <a:off x="4480572" y="140796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19</a:t>
              </a:r>
            </a:p>
          </p:txBody>
        </p: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B96FA819-57C7-43D6-BD05-25AFC45CF656}"/>
                </a:ext>
              </a:extLst>
            </p:cNvPr>
            <p:cNvSpPr txBox="1"/>
            <p:nvPr/>
          </p:nvSpPr>
          <p:spPr>
            <a:xfrm>
              <a:off x="4834295" y="231895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21</a:t>
              </a:r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56A3716B-272B-4166-8294-829455943810}"/>
                </a:ext>
              </a:extLst>
            </p:cNvPr>
            <p:cNvSpPr txBox="1"/>
            <p:nvPr/>
          </p:nvSpPr>
          <p:spPr>
            <a:xfrm>
              <a:off x="4127019" y="224510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22</a:t>
              </a:r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B9EBF2E2-9FAF-4708-98CC-C48F829DB3A5}"/>
                </a:ext>
              </a:extLst>
            </p:cNvPr>
            <p:cNvSpPr txBox="1"/>
            <p:nvPr/>
          </p:nvSpPr>
          <p:spPr>
            <a:xfrm>
              <a:off x="3866638" y="144666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23</a:t>
              </a:r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5205B0B7-A74C-4BB5-BD06-7444EB1BA669}"/>
                </a:ext>
              </a:extLst>
            </p:cNvPr>
            <p:cNvSpPr txBox="1"/>
            <p:nvPr/>
          </p:nvSpPr>
          <p:spPr>
            <a:xfrm>
              <a:off x="3739793" y="101117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24</a:t>
              </a:r>
            </a:p>
          </p:txBody>
        </p:sp>
        <p:sp>
          <p:nvSpPr>
            <p:cNvPr id="75" name="ZoneTexte 74">
              <a:extLst>
                <a:ext uri="{FF2B5EF4-FFF2-40B4-BE49-F238E27FC236}">
                  <a16:creationId xmlns:a16="http://schemas.microsoft.com/office/drawing/2014/main" id="{84CF041C-0179-48A5-8C89-812972EEF2FA}"/>
                </a:ext>
              </a:extLst>
            </p:cNvPr>
            <p:cNvSpPr txBox="1"/>
            <p:nvPr/>
          </p:nvSpPr>
          <p:spPr>
            <a:xfrm>
              <a:off x="3490690" y="117177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25</a:t>
              </a:r>
            </a:p>
          </p:txBody>
        </p: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0DFEBAC9-E083-4F34-A18B-9640B70E4914}"/>
                </a:ext>
              </a:extLst>
            </p:cNvPr>
            <p:cNvSpPr txBox="1"/>
            <p:nvPr/>
          </p:nvSpPr>
          <p:spPr>
            <a:xfrm>
              <a:off x="2746281" y="170987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26</a:t>
              </a:r>
            </a:p>
          </p:txBody>
        </p:sp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F2BF6721-A295-45AD-A613-213B85B5CAE1}"/>
                </a:ext>
              </a:extLst>
            </p:cNvPr>
            <p:cNvSpPr txBox="1"/>
            <p:nvPr/>
          </p:nvSpPr>
          <p:spPr>
            <a:xfrm>
              <a:off x="3180335" y="413006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28</a:t>
              </a:r>
            </a:p>
          </p:txBody>
        </p:sp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8E34CDF6-4975-44B3-91DC-9068BFAD81C8}"/>
                </a:ext>
              </a:extLst>
            </p:cNvPr>
            <p:cNvSpPr txBox="1"/>
            <p:nvPr/>
          </p:nvSpPr>
          <p:spPr>
            <a:xfrm>
              <a:off x="3595954" y="422910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29</a:t>
              </a:r>
            </a:p>
          </p:txBody>
        </p:sp>
        <p:sp>
          <p:nvSpPr>
            <p:cNvPr id="80" name="ZoneTexte 79">
              <a:extLst>
                <a:ext uri="{FF2B5EF4-FFF2-40B4-BE49-F238E27FC236}">
                  <a16:creationId xmlns:a16="http://schemas.microsoft.com/office/drawing/2014/main" id="{01EDD6DB-CCB2-43C9-B04F-71094A44864D}"/>
                </a:ext>
              </a:extLst>
            </p:cNvPr>
            <p:cNvSpPr txBox="1"/>
            <p:nvPr/>
          </p:nvSpPr>
          <p:spPr>
            <a:xfrm>
              <a:off x="4020046" y="436651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30</a:t>
              </a:r>
            </a:p>
          </p:txBody>
        </p:sp>
        <p:sp>
          <p:nvSpPr>
            <p:cNvPr id="81" name="ZoneTexte 80">
              <a:extLst>
                <a:ext uri="{FF2B5EF4-FFF2-40B4-BE49-F238E27FC236}">
                  <a16:creationId xmlns:a16="http://schemas.microsoft.com/office/drawing/2014/main" id="{46864DBB-DB1A-45E0-A760-BC3CCFC488E5}"/>
                </a:ext>
              </a:extLst>
            </p:cNvPr>
            <p:cNvSpPr txBox="1"/>
            <p:nvPr/>
          </p:nvSpPr>
          <p:spPr>
            <a:xfrm>
              <a:off x="4372557" y="476956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30</a:t>
              </a:r>
            </a:p>
          </p:txBody>
        </p:sp>
        <p:sp>
          <p:nvSpPr>
            <p:cNvPr id="82" name="ZoneTexte 81">
              <a:extLst>
                <a:ext uri="{FF2B5EF4-FFF2-40B4-BE49-F238E27FC236}">
                  <a16:creationId xmlns:a16="http://schemas.microsoft.com/office/drawing/2014/main" id="{9FF2CA9F-805E-4468-925D-8D23E775E5C7}"/>
                </a:ext>
              </a:extLst>
            </p:cNvPr>
            <p:cNvSpPr txBox="1"/>
            <p:nvPr/>
          </p:nvSpPr>
          <p:spPr>
            <a:xfrm>
              <a:off x="5575536" y="480870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31</a:t>
              </a:r>
            </a:p>
          </p:txBody>
        </p:sp>
        <p:sp>
          <p:nvSpPr>
            <p:cNvPr id="84" name="ZoneTexte 83">
              <a:extLst>
                <a:ext uri="{FF2B5EF4-FFF2-40B4-BE49-F238E27FC236}">
                  <a16:creationId xmlns:a16="http://schemas.microsoft.com/office/drawing/2014/main" id="{2D90A949-FB33-41ED-95F6-C7BCD7DF38A8}"/>
                </a:ext>
              </a:extLst>
            </p:cNvPr>
            <p:cNvSpPr txBox="1"/>
            <p:nvPr/>
          </p:nvSpPr>
          <p:spPr>
            <a:xfrm>
              <a:off x="4610546" y="527618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33</a:t>
              </a:r>
            </a:p>
          </p:txBody>
        </p:sp>
        <p:sp>
          <p:nvSpPr>
            <p:cNvPr id="85" name="ZoneTexte 84">
              <a:extLst>
                <a:ext uri="{FF2B5EF4-FFF2-40B4-BE49-F238E27FC236}">
                  <a16:creationId xmlns:a16="http://schemas.microsoft.com/office/drawing/2014/main" id="{EEB3EF61-CE2D-4F19-87AD-036C9107D8DE}"/>
                </a:ext>
              </a:extLst>
            </p:cNvPr>
            <p:cNvSpPr txBox="1"/>
            <p:nvPr/>
          </p:nvSpPr>
          <p:spPr>
            <a:xfrm>
              <a:off x="4769014" y="587741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34</a:t>
              </a:r>
            </a:p>
          </p:txBody>
        </p:sp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455054E1-C4C5-43E9-85C5-B93C014A2228}"/>
                </a:ext>
              </a:extLst>
            </p:cNvPr>
            <p:cNvSpPr/>
            <p:nvPr/>
          </p:nvSpPr>
          <p:spPr>
            <a:xfrm>
              <a:off x="4049486" y="6251510"/>
              <a:ext cx="485192" cy="242596"/>
            </a:xfrm>
            <a:custGeom>
              <a:avLst/>
              <a:gdLst>
                <a:gd name="connsiteX0" fmla="*/ 485192 w 485192"/>
                <a:gd name="connsiteY0" fmla="*/ 0 h 242596"/>
                <a:gd name="connsiteX1" fmla="*/ 186612 w 485192"/>
                <a:gd name="connsiteY1" fmla="*/ 65314 h 242596"/>
                <a:gd name="connsiteX2" fmla="*/ 0 w 485192"/>
                <a:gd name="connsiteY2" fmla="*/ 37323 h 242596"/>
                <a:gd name="connsiteX3" fmla="*/ 0 w 485192"/>
                <a:gd name="connsiteY3" fmla="*/ 186612 h 242596"/>
                <a:gd name="connsiteX4" fmla="*/ 251926 w 485192"/>
                <a:gd name="connsiteY4" fmla="*/ 242596 h 242596"/>
                <a:gd name="connsiteX5" fmla="*/ 485192 w 485192"/>
                <a:gd name="connsiteY5" fmla="*/ 0 h 24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5192" h="242596">
                  <a:moveTo>
                    <a:pt x="485192" y="0"/>
                  </a:moveTo>
                  <a:lnTo>
                    <a:pt x="186612" y="65314"/>
                  </a:lnTo>
                  <a:lnTo>
                    <a:pt x="0" y="37323"/>
                  </a:lnTo>
                  <a:lnTo>
                    <a:pt x="0" y="186612"/>
                  </a:lnTo>
                  <a:lnTo>
                    <a:pt x="251926" y="242596"/>
                  </a:lnTo>
                  <a:lnTo>
                    <a:pt x="485192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9483D99F-7EFD-4FA8-841F-2A29B5AD9592}"/>
                </a:ext>
              </a:extLst>
            </p:cNvPr>
            <p:cNvSpPr txBox="1"/>
            <p:nvPr/>
          </p:nvSpPr>
          <p:spPr>
            <a:xfrm>
              <a:off x="4045533" y="621782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35</a:t>
              </a:r>
            </a:p>
          </p:txBody>
        </p:sp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id="{9B05BA21-2B1E-41D8-B988-C5435820CFAD}"/>
                </a:ext>
              </a:extLst>
            </p:cNvPr>
            <p:cNvSpPr txBox="1"/>
            <p:nvPr/>
          </p:nvSpPr>
          <p:spPr>
            <a:xfrm>
              <a:off x="3896996" y="323445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36</a:t>
              </a:r>
            </a:p>
          </p:txBody>
        </p:sp>
        <p:sp>
          <p:nvSpPr>
            <p:cNvPr id="88" name="ZoneTexte 87">
              <a:extLst>
                <a:ext uri="{FF2B5EF4-FFF2-40B4-BE49-F238E27FC236}">
                  <a16:creationId xmlns:a16="http://schemas.microsoft.com/office/drawing/2014/main" id="{DFC40D72-6B96-4ADA-9C68-4EDEB6DEAF80}"/>
                </a:ext>
              </a:extLst>
            </p:cNvPr>
            <p:cNvSpPr txBox="1"/>
            <p:nvPr/>
          </p:nvSpPr>
          <p:spPr>
            <a:xfrm>
              <a:off x="4777483" y="318183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37</a:t>
              </a:r>
            </a:p>
          </p:txBody>
        </p:sp>
        <p:sp>
          <p:nvSpPr>
            <p:cNvPr id="89" name="ZoneTexte 88">
              <a:extLst>
                <a:ext uri="{FF2B5EF4-FFF2-40B4-BE49-F238E27FC236}">
                  <a16:creationId xmlns:a16="http://schemas.microsoft.com/office/drawing/2014/main" id="{878FAA75-D986-4BD8-A674-85447991E89B}"/>
                </a:ext>
              </a:extLst>
            </p:cNvPr>
            <p:cNvSpPr txBox="1"/>
            <p:nvPr/>
          </p:nvSpPr>
          <p:spPr>
            <a:xfrm>
              <a:off x="4165262" y="3611568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38</a:t>
              </a:r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id="{E64F20C9-A0C2-46A5-B489-23AC52F0988E}"/>
                </a:ext>
              </a:extLst>
            </p:cNvPr>
            <p:cNvSpPr txBox="1"/>
            <p:nvPr/>
          </p:nvSpPr>
          <p:spPr>
            <a:xfrm>
              <a:off x="4738192" y="392035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39</a:t>
              </a:r>
            </a:p>
          </p:txBody>
        </p:sp>
        <p:sp>
          <p:nvSpPr>
            <p:cNvPr id="91" name="ZoneTexte 90">
              <a:extLst>
                <a:ext uri="{FF2B5EF4-FFF2-40B4-BE49-F238E27FC236}">
                  <a16:creationId xmlns:a16="http://schemas.microsoft.com/office/drawing/2014/main" id="{835BCD32-33E7-411B-A88D-90985ED9859F}"/>
                </a:ext>
              </a:extLst>
            </p:cNvPr>
            <p:cNvSpPr txBox="1"/>
            <p:nvPr/>
          </p:nvSpPr>
          <p:spPr>
            <a:xfrm>
              <a:off x="5310324" y="383656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40</a:t>
              </a:r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B39B55FD-B69B-4C16-B5CA-BCBA034ED95D}"/>
                </a:ext>
              </a:extLst>
            </p:cNvPr>
            <p:cNvSpPr/>
            <p:nvPr/>
          </p:nvSpPr>
          <p:spPr>
            <a:xfrm>
              <a:off x="5589037" y="3153747"/>
              <a:ext cx="466530" cy="1035698"/>
            </a:xfrm>
            <a:custGeom>
              <a:avLst/>
              <a:gdLst>
                <a:gd name="connsiteX0" fmla="*/ 233265 w 466530"/>
                <a:gd name="connsiteY0" fmla="*/ 1035698 h 1035698"/>
                <a:gd name="connsiteX1" fmla="*/ 9330 w 466530"/>
                <a:gd name="connsiteY1" fmla="*/ 821094 h 1035698"/>
                <a:gd name="connsiteX2" fmla="*/ 0 w 466530"/>
                <a:gd name="connsiteY2" fmla="*/ 0 h 1035698"/>
                <a:gd name="connsiteX3" fmla="*/ 466530 w 466530"/>
                <a:gd name="connsiteY3" fmla="*/ 9331 h 1035698"/>
                <a:gd name="connsiteX4" fmla="*/ 457200 w 466530"/>
                <a:gd name="connsiteY4" fmla="*/ 65314 h 1035698"/>
                <a:gd name="connsiteX5" fmla="*/ 158620 w 466530"/>
                <a:gd name="connsiteY5" fmla="*/ 83975 h 1035698"/>
                <a:gd name="connsiteX6" fmla="*/ 149290 w 466530"/>
                <a:gd name="connsiteY6" fmla="*/ 373224 h 1035698"/>
                <a:gd name="connsiteX7" fmla="*/ 74645 w 466530"/>
                <a:gd name="connsiteY7" fmla="*/ 382555 h 1035698"/>
                <a:gd name="connsiteX8" fmla="*/ 111967 w 466530"/>
                <a:gd name="connsiteY8" fmla="*/ 727788 h 1035698"/>
                <a:gd name="connsiteX9" fmla="*/ 158620 w 466530"/>
                <a:gd name="connsiteY9" fmla="*/ 737118 h 1035698"/>
                <a:gd name="connsiteX10" fmla="*/ 233265 w 466530"/>
                <a:gd name="connsiteY10" fmla="*/ 1035698 h 1035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6530" h="1035698">
                  <a:moveTo>
                    <a:pt x="233265" y="1035698"/>
                  </a:moveTo>
                  <a:lnTo>
                    <a:pt x="9330" y="821094"/>
                  </a:lnTo>
                  <a:lnTo>
                    <a:pt x="0" y="0"/>
                  </a:lnTo>
                  <a:lnTo>
                    <a:pt x="466530" y="9331"/>
                  </a:lnTo>
                  <a:lnTo>
                    <a:pt x="457200" y="65314"/>
                  </a:lnTo>
                  <a:lnTo>
                    <a:pt x="158620" y="83975"/>
                  </a:lnTo>
                  <a:lnTo>
                    <a:pt x="149290" y="373224"/>
                  </a:lnTo>
                  <a:lnTo>
                    <a:pt x="74645" y="382555"/>
                  </a:lnTo>
                  <a:lnTo>
                    <a:pt x="111967" y="727788"/>
                  </a:lnTo>
                  <a:lnTo>
                    <a:pt x="158620" y="737118"/>
                  </a:lnTo>
                  <a:lnTo>
                    <a:pt x="233265" y="1035698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id="{465D1CE1-B735-4F0F-BD17-3B686FE05699}"/>
                </a:ext>
              </a:extLst>
            </p:cNvPr>
            <p:cNvSpPr txBox="1"/>
            <p:nvPr/>
          </p:nvSpPr>
          <p:spPr>
            <a:xfrm>
              <a:off x="5489219" y="330306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41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3FC6A3F1-DD9D-4AAE-B864-4F17E9BF0EC9}"/>
              </a:ext>
            </a:extLst>
          </p:cNvPr>
          <p:cNvGrpSpPr/>
          <p:nvPr/>
        </p:nvGrpSpPr>
        <p:grpSpPr>
          <a:xfrm>
            <a:off x="9542568" y="808885"/>
            <a:ext cx="2489767" cy="2232215"/>
            <a:chOff x="9750235" y="731818"/>
            <a:chExt cx="2489767" cy="2232215"/>
          </a:xfrm>
        </p:grpSpPr>
        <p:sp>
          <p:nvSpPr>
            <p:cNvPr id="94" name="ZoneTexte 93">
              <a:extLst>
                <a:ext uri="{FF2B5EF4-FFF2-40B4-BE49-F238E27FC236}">
                  <a16:creationId xmlns:a16="http://schemas.microsoft.com/office/drawing/2014/main" id="{B5C6F68F-A185-47B9-A8BF-66B6E0FEB023}"/>
                </a:ext>
              </a:extLst>
            </p:cNvPr>
            <p:cNvSpPr txBox="1"/>
            <p:nvPr/>
          </p:nvSpPr>
          <p:spPr>
            <a:xfrm>
              <a:off x="9750235" y="901930"/>
              <a:ext cx="2489767" cy="206210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1"/>
              <a:endParaRPr lang="fr-FR" sz="1600" dirty="0"/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1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2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3</a:t>
              </a:r>
            </a:p>
            <a:p>
              <a:pPr lvl="1"/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Patio</a:t>
              </a:r>
            </a:p>
            <a:p>
              <a:pPr lvl="1"/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Toiture végétalisée</a:t>
              </a:r>
            </a:p>
          </p:txBody>
        </p:sp>
        <p:sp>
          <p:nvSpPr>
            <p:cNvPr id="95" name="Titre 1">
              <a:extLst>
                <a:ext uri="{FF2B5EF4-FFF2-40B4-BE49-F238E27FC236}">
                  <a16:creationId xmlns:a16="http://schemas.microsoft.com/office/drawing/2014/main" id="{5E250AAF-191C-4BD3-AB5A-7CB5B735840D}"/>
                </a:ext>
              </a:extLst>
            </p:cNvPr>
            <p:cNvSpPr txBox="1">
              <a:spLocks/>
            </p:cNvSpPr>
            <p:nvPr/>
          </p:nvSpPr>
          <p:spPr>
            <a:xfrm>
              <a:off x="10345805" y="731818"/>
              <a:ext cx="1141361" cy="373452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1996" b="1" kern="1200" baseline="0">
                  <a:solidFill>
                    <a:schemeClr val="tx1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fr-FR" sz="1600" dirty="0">
                  <a:latin typeface="Avenir Next LT Pro" panose="020B0504020202020204" pitchFamily="34" charset="0"/>
                </a:rPr>
                <a:t>Légende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8CC009F1-12BB-414B-922E-E9CA35360829}"/>
                </a:ext>
              </a:extLst>
            </p:cNvPr>
            <p:cNvSpPr/>
            <p:nvPr/>
          </p:nvSpPr>
          <p:spPr>
            <a:xfrm>
              <a:off x="9840376" y="1237165"/>
              <a:ext cx="381709" cy="165561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5770EBBE-A5E6-4CDE-BA46-773C64F403FA}"/>
                </a:ext>
              </a:extLst>
            </p:cNvPr>
            <p:cNvSpPr/>
            <p:nvPr/>
          </p:nvSpPr>
          <p:spPr>
            <a:xfrm>
              <a:off x="9837538" y="1597415"/>
              <a:ext cx="381709" cy="165561"/>
            </a:xfrm>
            <a:prstGeom prst="rect">
              <a:avLst/>
            </a:prstGeom>
            <a:solidFill>
              <a:srgbClr val="FFF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1FE20A0F-52F4-428F-8409-519A27168F1C}"/>
                </a:ext>
              </a:extLst>
            </p:cNvPr>
            <p:cNvSpPr/>
            <p:nvPr/>
          </p:nvSpPr>
          <p:spPr>
            <a:xfrm>
              <a:off x="9840376" y="1954904"/>
              <a:ext cx="381709" cy="165561"/>
            </a:xfrm>
            <a:prstGeom prst="rect">
              <a:avLst/>
            </a:prstGeom>
            <a:solidFill>
              <a:srgbClr val="FCDA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3F01C4CF-236E-4264-A115-19D36D75B53E}"/>
              </a:ext>
            </a:extLst>
          </p:cNvPr>
          <p:cNvSpPr/>
          <p:nvPr/>
        </p:nvSpPr>
        <p:spPr>
          <a:xfrm>
            <a:off x="3850481" y="5129213"/>
            <a:ext cx="214313" cy="185737"/>
          </a:xfrm>
          <a:custGeom>
            <a:avLst/>
            <a:gdLst>
              <a:gd name="connsiteX0" fmla="*/ 0 w 214313"/>
              <a:gd name="connsiteY0" fmla="*/ 114300 h 185737"/>
              <a:gd name="connsiteX1" fmla="*/ 135732 w 214313"/>
              <a:gd name="connsiteY1" fmla="*/ 0 h 185737"/>
              <a:gd name="connsiteX2" fmla="*/ 214313 w 214313"/>
              <a:gd name="connsiteY2" fmla="*/ 57150 h 185737"/>
              <a:gd name="connsiteX3" fmla="*/ 71438 w 214313"/>
              <a:gd name="connsiteY3" fmla="*/ 185737 h 185737"/>
              <a:gd name="connsiteX4" fmla="*/ 0 w 214313"/>
              <a:gd name="connsiteY4" fmla="*/ 114300 h 185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3" h="185737">
                <a:moveTo>
                  <a:pt x="0" y="114300"/>
                </a:moveTo>
                <a:lnTo>
                  <a:pt x="135732" y="0"/>
                </a:lnTo>
                <a:lnTo>
                  <a:pt x="214313" y="57150"/>
                </a:lnTo>
                <a:lnTo>
                  <a:pt x="71438" y="185737"/>
                </a:lnTo>
                <a:lnTo>
                  <a:pt x="0" y="114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6" name="Forme libre : forme 105">
            <a:extLst>
              <a:ext uri="{FF2B5EF4-FFF2-40B4-BE49-F238E27FC236}">
                <a16:creationId xmlns:a16="http://schemas.microsoft.com/office/drawing/2014/main" id="{38A347FA-F4DD-46BB-B931-651F54850BA0}"/>
              </a:ext>
            </a:extLst>
          </p:cNvPr>
          <p:cNvSpPr/>
          <p:nvPr/>
        </p:nvSpPr>
        <p:spPr>
          <a:xfrm>
            <a:off x="975173" y="3793534"/>
            <a:ext cx="1282700" cy="1314450"/>
          </a:xfrm>
          <a:custGeom>
            <a:avLst/>
            <a:gdLst>
              <a:gd name="connsiteX0" fmla="*/ 463550 w 1282700"/>
              <a:gd name="connsiteY0" fmla="*/ 0 h 1314450"/>
              <a:gd name="connsiteX1" fmla="*/ 101600 w 1282700"/>
              <a:gd name="connsiteY1" fmla="*/ 0 h 1314450"/>
              <a:gd name="connsiteX2" fmla="*/ 0 w 1282700"/>
              <a:gd name="connsiteY2" fmla="*/ 1123950 h 1314450"/>
              <a:gd name="connsiteX3" fmla="*/ 0 w 1282700"/>
              <a:gd name="connsiteY3" fmla="*/ 1168400 h 1314450"/>
              <a:gd name="connsiteX4" fmla="*/ 298450 w 1282700"/>
              <a:gd name="connsiteY4" fmla="*/ 1206500 h 1314450"/>
              <a:gd name="connsiteX5" fmla="*/ 374650 w 1282700"/>
              <a:gd name="connsiteY5" fmla="*/ 1314450 h 1314450"/>
              <a:gd name="connsiteX6" fmla="*/ 1282700 w 1282700"/>
              <a:gd name="connsiteY6" fmla="*/ 1219200 h 1314450"/>
              <a:gd name="connsiteX7" fmla="*/ 1244600 w 1282700"/>
              <a:gd name="connsiteY7" fmla="*/ 1143000 h 1314450"/>
              <a:gd name="connsiteX8" fmla="*/ 1206500 w 1282700"/>
              <a:gd name="connsiteY8" fmla="*/ 1136650 h 1314450"/>
              <a:gd name="connsiteX9" fmla="*/ 812800 w 1282700"/>
              <a:gd name="connsiteY9" fmla="*/ 1079500 h 1314450"/>
              <a:gd name="connsiteX10" fmla="*/ 622300 w 1282700"/>
              <a:gd name="connsiteY10" fmla="*/ 869950 h 1314450"/>
              <a:gd name="connsiteX11" fmla="*/ 438150 w 1282700"/>
              <a:gd name="connsiteY11" fmla="*/ 635000 h 1314450"/>
              <a:gd name="connsiteX12" fmla="*/ 463550 w 1282700"/>
              <a:gd name="connsiteY12" fmla="*/ 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2700" h="1314450">
                <a:moveTo>
                  <a:pt x="463550" y="0"/>
                </a:moveTo>
                <a:lnTo>
                  <a:pt x="101600" y="0"/>
                </a:lnTo>
                <a:lnTo>
                  <a:pt x="0" y="1123950"/>
                </a:lnTo>
                <a:lnTo>
                  <a:pt x="0" y="1168400"/>
                </a:lnTo>
                <a:lnTo>
                  <a:pt x="298450" y="1206500"/>
                </a:lnTo>
                <a:lnTo>
                  <a:pt x="374650" y="1314450"/>
                </a:lnTo>
                <a:lnTo>
                  <a:pt x="1282700" y="1219200"/>
                </a:lnTo>
                <a:lnTo>
                  <a:pt x="1244600" y="1143000"/>
                </a:lnTo>
                <a:lnTo>
                  <a:pt x="1206500" y="1136650"/>
                </a:lnTo>
                <a:lnTo>
                  <a:pt x="812800" y="1079500"/>
                </a:lnTo>
                <a:lnTo>
                  <a:pt x="622300" y="869950"/>
                </a:lnTo>
                <a:lnTo>
                  <a:pt x="438150" y="635000"/>
                </a:lnTo>
                <a:cubicBezTo>
                  <a:pt x="440267" y="421217"/>
                  <a:pt x="442383" y="207433"/>
                  <a:pt x="463550" y="0"/>
                </a:cubicBezTo>
                <a:close/>
              </a:path>
            </a:pathLst>
          </a:custGeom>
          <a:solidFill>
            <a:srgbClr val="FCD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7CEDBBCD-FE76-4348-87B5-F875B33E6CA4}"/>
              </a:ext>
            </a:extLst>
          </p:cNvPr>
          <p:cNvSpPr txBox="1"/>
          <p:nvPr/>
        </p:nvSpPr>
        <p:spPr>
          <a:xfrm>
            <a:off x="1125432" y="4512222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>
                <a:latin typeface="Avenir Next LT Pro" panose="020B0504020202020204" pitchFamily="34" charset="0"/>
              </a:rPr>
              <a:t>27</a:t>
            </a:r>
          </a:p>
        </p:txBody>
      </p:sp>
      <p:sp>
        <p:nvSpPr>
          <p:cNvPr id="108" name="Forme libre : forme 107">
            <a:extLst>
              <a:ext uri="{FF2B5EF4-FFF2-40B4-BE49-F238E27FC236}">
                <a16:creationId xmlns:a16="http://schemas.microsoft.com/office/drawing/2014/main" id="{D8A62E82-5FEA-4635-8359-63C4A8899650}"/>
              </a:ext>
            </a:extLst>
          </p:cNvPr>
          <p:cNvSpPr/>
          <p:nvPr/>
        </p:nvSpPr>
        <p:spPr>
          <a:xfrm>
            <a:off x="3949700" y="5607050"/>
            <a:ext cx="1314450" cy="476250"/>
          </a:xfrm>
          <a:custGeom>
            <a:avLst/>
            <a:gdLst>
              <a:gd name="connsiteX0" fmla="*/ 196850 w 1314450"/>
              <a:gd name="connsiteY0" fmla="*/ 0 h 476250"/>
              <a:gd name="connsiteX1" fmla="*/ 0 w 1314450"/>
              <a:gd name="connsiteY1" fmla="*/ 476250 h 476250"/>
              <a:gd name="connsiteX2" fmla="*/ 1314450 w 1314450"/>
              <a:gd name="connsiteY2" fmla="*/ 184150 h 476250"/>
              <a:gd name="connsiteX3" fmla="*/ 222250 w 1314450"/>
              <a:gd name="connsiteY3" fmla="*/ 171450 h 476250"/>
              <a:gd name="connsiteX4" fmla="*/ 196850 w 1314450"/>
              <a:gd name="connsiteY4" fmla="*/ 0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4450" h="476250">
                <a:moveTo>
                  <a:pt x="196850" y="0"/>
                </a:moveTo>
                <a:lnTo>
                  <a:pt x="0" y="476250"/>
                </a:lnTo>
                <a:lnTo>
                  <a:pt x="1314450" y="184150"/>
                </a:lnTo>
                <a:lnTo>
                  <a:pt x="222250" y="171450"/>
                </a:lnTo>
                <a:lnTo>
                  <a:pt x="196850" y="0"/>
                </a:lnTo>
                <a:close/>
              </a:path>
            </a:pathLst>
          </a:cu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6EBC7610-EAE3-4F1F-994A-2E0940D62322}"/>
              </a:ext>
            </a:extLst>
          </p:cNvPr>
          <p:cNvSpPr txBox="1"/>
          <p:nvPr/>
        </p:nvSpPr>
        <p:spPr>
          <a:xfrm>
            <a:off x="4047896" y="5743327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>
                <a:latin typeface="Avenir Next LT Pro" panose="020B0504020202020204" pitchFamily="34" charset="0"/>
              </a:rPr>
              <a:t>32</a:t>
            </a:r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1F2ECFD7-E9C7-4AA6-8AC7-489031AFCF2E}"/>
              </a:ext>
            </a:extLst>
          </p:cNvPr>
          <p:cNvSpPr/>
          <p:nvPr/>
        </p:nvSpPr>
        <p:spPr>
          <a:xfrm>
            <a:off x="5154706" y="3993776"/>
            <a:ext cx="161365" cy="251012"/>
          </a:xfrm>
          <a:custGeom>
            <a:avLst/>
            <a:gdLst>
              <a:gd name="connsiteX0" fmla="*/ 80682 w 161365"/>
              <a:gd name="connsiteY0" fmla="*/ 134471 h 251012"/>
              <a:gd name="connsiteX1" fmla="*/ 0 w 161365"/>
              <a:gd name="connsiteY1" fmla="*/ 206189 h 251012"/>
              <a:gd name="connsiteX2" fmla="*/ 26894 w 161365"/>
              <a:gd name="connsiteY2" fmla="*/ 242048 h 251012"/>
              <a:gd name="connsiteX3" fmla="*/ 107576 w 161365"/>
              <a:gd name="connsiteY3" fmla="*/ 251012 h 251012"/>
              <a:gd name="connsiteX4" fmla="*/ 147918 w 161365"/>
              <a:gd name="connsiteY4" fmla="*/ 206189 h 251012"/>
              <a:gd name="connsiteX5" fmla="*/ 161365 w 161365"/>
              <a:gd name="connsiteY5" fmla="*/ 67236 h 251012"/>
              <a:gd name="connsiteX6" fmla="*/ 112059 w 161365"/>
              <a:gd name="connsiteY6" fmla="*/ 0 h 251012"/>
              <a:gd name="connsiteX7" fmla="*/ 49306 w 161365"/>
              <a:gd name="connsiteY7" fmla="*/ 4483 h 251012"/>
              <a:gd name="connsiteX8" fmla="*/ 0 w 161365"/>
              <a:gd name="connsiteY8" fmla="*/ 35859 h 251012"/>
              <a:gd name="connsiteX9" fmla="*/ 80682 w 161365"/>
              <a:gd name="connsiteY9" fmla="*/ 134471 h 25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365" h="251012">
                <a:moveTo>
                  <a:pt x="80682" y="134471"/>
                </a:moveTo>
                <a:lnTo>
                  <a:pt x="0" y="206189"/>
                </a:lnTo>
                <a:lnTo>
                  <a:pt x="26894" y="242048"/>
                </a:lnTo>
                <a:lnTo>
                  <a:pt x="107576" y="251012"/>
                </a:lnTo>
                <a:lnTo>
                  <a:pt x="147918" y="206189"/>
                </a:lnTo>
                <a:lnTo>
                  <a:pt x="161365" y="67236"/>
                </a:lnTo>
                <a:lnTo>
                  <a:pt x="112059" y="0"/>
                </a:lnTo>
                <a:lnTo>
                  <a:pt x="49306" y="4483"/>
                </a:lnTo>
                <a:lnTo>
                  <a:pt x="0" y="35859"/>
                </a:lnTo>
                <a:lnTo>
                  <a:pt x="80682" y="134471"/>
                </a:lnTo>
                <a:close/>
              </a:path>
            </a:pathLst>
          </a:custGeom>
          <a:pattFill prst="lgCheck">
            <a:fgClr>
              <a:srgbClr val="B17E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DA1F533D-BCBF-4929-A603-CBA1DEE974E8}"/>
              </a:ext>
            </a:extLst>
          </p:cNvPr>
          <p:cNvSpPr/>
          <p:nvPr/>
        </p:nvSpPr>
        <p:spPr>
          <a:xfrm>
            <a:off x="9636787" y="2405372"/>
            <a:ext cx="381709" cy="165561"/>
          </a:xfrm>
          <a:prstGeom prst="rect">
            <a:avLst/>
          </a:prstGeom>
          <a:pattFill prst="lgCheck">
            <a:fgClr>
              <a:srgbClr val="B17E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Forme libre : forme 17">
            <a:extLst>
              <a:ext uri="{FF2B5EF4-FFF2-40B4-BE49-F238E27FC236}">
                <a16:creationId xmlns:a16="http://schemas.microsoft.com/office/drawing/2014/main" id="{F8488A5D-9ED2-44E3-ACB7-2B6E3EBA1868}"/>
              </a:ext>
            </a:extLst>
          </p:cNvPr>
          <p:cNvSpPr/>
          <p:nvPr/>
        </p:nvSpPr>
        <p:spPr>
          <a:xfrm>
            <a:off x="6809509" y="1631373"/>
            <a:ext cx="1454727" cy="1801091"/>
          </a:xfrm>
          <a:custGeom>
            <a:avLst/>
            <a:gdLst>
              <a:gd name="connsiteX0" fmla="*/ 55418 w 1454727"/>
              <a:gd name="connsiteY0" fmla="*/ 0 h 1801091"/>
              <a:gd name="connsiteX1" fmla="*/ 0 w 1454727"/>
              <a:gd name="connsiteY1" fmla="*/ 484909 h 1801091"/>
              <a:gd name="connsiteX2" fmla="*/ 699655 w 1454727"/>
              <a:gd name="connsiteY2" fmla="*/ 578427 h 1801091"/>
              <a:gd name="connsiteX3" fmla="*/ 813955 w 1454727"/>
              <a:gd name="connsiteY3" fmla="*/ 498763 h 1801091"/>
              <a:gd name="connsiteX4" fmla="*/ 858982 w 1454727"/>
              <a:gd name="connsiteY4" fmla="*/ 457200 h 1801091"/>
              <a:gd name="connsiteX5" fmla="*/ 841664 w 1454727"/>
              <a:gd name="connsiteY5" fmla="*/ 401782 h 1801091"/>
              <a:gd name="connsiteX6" fmla="*/ 225136 w 1454727"/>
              <a:gd name="connsiteY6" fmla="*/ 325582 h 1801091"/>
              <a:gd name="connsiteX7" fmla="*/ 232064 w 1454727"/>
              <a:gd name="connsiteY7" fmla="*/ 284018 h 1801091"/>
              <a:gd name="connsiteX8" fmla="*/ 831273 w 1454727"/>
              <a:gd name="connsiteY8" fmla="*/ 353291 h 1801091"/>
              <a:gd name="connsiteX9" fmla="*/ 1125682 w 1454727"/>
              <a:gd name="connsiteY9" fmla="*/ 727363 h 1801091"/>
              <a:gd name="connsiteX10" fmla="*/ 1125682 w 1454727"/>
              <a:gd name="connsiteY10" fmla="*/ 1579418 h 1801091"/>
              <a:gd name="connsiteX11" fmla="*/ 1080655 w 1454727"/>
              <a:gd name="connsiteY11" fmla="*/ 1562100 h 1801091"/>
              <a:gd name="connsiteX12" fmla="*/ 1084118 w 1454727"/>
              <a:gd name="connsiteY12" fmla="*/ 744682 h 1801091"/>
              <a:gd name="connsiteX13" fmla="*/ 1052946 w 1454727"/>
              <a:gd name="connsiteY13" fmla="*/ 710045 h 1801091"/>
              <a:gd name="connsiteX14" fmla="*/ 1028700 w 1454727"/>
              <a:gd name="connsiteY14" fmla="*/ 727363 h 1801091"/>
              <a:gd name="connsiteX15" fmla="*/ 907473 w 1454727"/>
              <a:gd name="connsiteY15" fmla="*/ 803563 h 1801091"/>
              <a:gd name="connsiteX16" fmla="*/ 900546 w 1454727"/>
              <a:gd name="connsiteY16" fmla="*/ 1797627 h 1801091"/>
              <a:gd name="connsiteX17" fmla="*/ 1454727 w 1454727"/>
              <a:gd name="connsiteY17" fmla="*/ 1801091 h 1801091"/>
              <a:gd name="connsiteX18" fmla="*/ 1447800 w 1454727"/>
              <a:gd name="connsiteY18" fmla="*/ 516082 h 1801091"/>
              <a:gd name="connsiteX19" fmla="*/ 1149927 w 1454727"/>
              <a:gd name="connsiteY19" fmla="*/ 107372 h 1801091"/>
              <a:gd name="connsiteX20" fmla="*/ 55418 w 1454727"/>
              <a:gd name="connsiteY20" fmla="*/ 0 h 180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54727" h="1801091">
                <a:moveTo>
                  <a:pt x="55418" y="0"/>
                </a:moveTo>
                <a:lnTo>
                  <a:pt x="0" y="484909"/>
                </a:lnTo>
                <a:lnTo>
                  <a:pt x="699655" y="578427"/>
                </a:lnTo>
                <a:lnTo>
                  <a:pt x="813955" y="498763"/>
                </a:lnTo>
                <a:lnTo>
                  <a:pt x="858982" y="457200"/>
                </a:lnTo>
                <a:lnTo>
                  <a:pt x="841664" y="401782"/>
                </a:lnTo>
                <a:lnTo>
                  <a:pt x="225136" y="325582"/>
                </a:lnTo>
                <a:lnTo>
                  <a:pt x="232064" y="284018"/>
                </a:lnTo>
                <a:lnTo>
                  <a:pt x="831273" y="353291"/>
                </a:lnTo>
                <a:lnTo>
                  <a:pt x="1125682" y="727363"/>
                </a:lnTo>
                <a:lnTo>
                  <a:pt x="1125682" y="1579418"/>
                </a:lnTo>
                <a:lnTo>
                  <a:pt x="1080655" y="1562100"/>
                </a:lnTo>
                <a:cubicBezTo>
                  <a:pt x="1081809" y="1289627"/>
                  <a:pt x="1082964" y="1017155"/>
                  <a:pt x="1084118" y="744682"/>
                </a:cubicBezTo>
                <a:lnTo>
                  <a:pt x="1052946" y="710045"/>
                </a:lnTo>
                <a:lnTo>
                  <a:pt x="1028700" y="727363"/>
                </a:lnTo>
                <a:lnTo>
                  <a:pt x="907473" y="803563"/>
                </a:lnTo>
                <a:lnTo>
                  <a:pt x="900546" y="1797627"/>
                </a:lnTo>
                <a:lnTo>
                  <a:pt x="1454727" y="1801091"/>
                </a:lnTo>
                <a:lnTo>
                  <a:pt x="1447800" y="516082"/>
                </a:lnTo>
                <a:lnTo>
                  <a:pt x="1149927" y="107372"/>
                </a:lnTo>
                <a:lnTo>
                  <a:pt x="55418" y="0"/>
                </a:lnTo>
                <a:close/>
              </a:path>
            </a:pathLst>
          </a:custGeom>
          <a:pattFill prst="zigZ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D8C36ED-F34B-4C67-B8F4-F5CCE9AD7F72}"/>
              </a:ext>
            </a:extLst>
          </p:cNvPr>
          <p:cNvSpPr/>
          <p:nvPr/>
        </p:nvSpPr>
        <p:spPr>
          <a:xfrm>
            <a:off x="9626536" y="2778773"/>
            <a:ext cx="381709" cy="165561"/>
          </a:xfrm>
          <a:prstGeom prst="rect">
            <a:avLst/>
          </a:prstGeom>
          <a:pattFill prst="zigZ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/>
          <p:cNvSpPr/>
          <p:nvPr/>
        </p:nvSpPr>
        <p:spPr>
          <a:xfrm>
            <a:off x="2809531" y="2259985"/>
            <a:ext cx="353723" cy="37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Forme libre 48"/>
          <p:cNvSpPr/>
          <p:nvPr/>
        </p:nvSpPr>
        <p:spPr>
          <a:xfrm>
            <a:off x="7719237" y="3577856"/>
            <a:ext cx="435935" cy="500850"/>
          </a:xfrm>
          <a:custGeom>
            <a:avLst/>
            <a:gdLst>
              <a:gd name="connsiteX0" fmla="*/ 0 w 435935"/>
              <a:gd name="connsiteY0" fmla="*/ 0 h 500850"/>
              <a:gd name="connsiteX1" fmla="*/ 0 w 435935"/>
              <a:gd name="connsiteY1" fmla="*/ 0 h 500850"/>
              <a:gd name="connsiteX2" fmla="*/ 42530 w 435935"/>
              <a:gd name="connsiteY2" fmla="*/ 15949 h 500850"/>
              <a:gd name="connsiteX3" fmla="*/ 69112 w 435935"/>
              <a:gd name="connsiteY3" fmla="*/ 21265 h 500850"/>
              <a:gd name="connsiteX4" fmla="*/ 90377 w 435935"/>
              <a:gd name="connsiteY4" fmla="*/ 37214 h 500850"/>
              <a:gd name="connsiteX5" fmla="*/ 127591 w 435935"/>
              <a:gd name="connsiteY5" fmla="*/ 47846 h 500850"/>
              <a:gd name="connsiteX6" fmla="*/ 148856 w 435935"/>
              <a:gd name="connsiteY6" fmla="*/ 69111 h 500850"/>
              <a:gd name="connsiteX7" fmla="*/ 175437 w 435935"/>
              <a:gd name="connsiteY7" fmla="*/ 79744 h 500850"/>
              <a:gd name="connsiteX8" fmla="*/ 202019 w 435935"/>
              <a:gd name="connsiteY8" fmla="*/ 101009 h 500850"/>
              <a:gd name="connsiteX9" fmla="*/ 228600 w 435935"/>
              <a:gd name="connsiteY9" fmla="*/ 116958 h 500850"/>
              <a:gd name="connsiteX10" fmla="*/ 265814 w 435935"/>
              <a:gd name="connsiteY10" fmla="*/ 154172 h 500850"/>
              <a:gd name="connsiteX11" fmla="*/ 308344 w 435935"/>
              <a:gd name="connsiteY11" fmla="*/ 191386 h 500850"/>
              <a:gd name="connsiteX12" fmla="*/ 318977 w 435935"/>
              <a:gd name="connsiteY12" fmla="*/ 212651 h 500850"/>
              <a:gd name="connsiteX13" fmla="*/ 361507 w 435935"/>
              <a:gd name="connsiteY13" fmla="*/ 249865 h 500850"/>
              <a:gd name="connsiteX14" fmla="*/ 372140 w 435935"/>
              <a:gd name="connsiteY14" fmla="*/ 287079 h 500850"/>
              <a:gd name="connsiteX15" fmla="*/ 382772 w 435935"/>
              <a:gd name="connsiteY15" fmla="*/ 303028 h 500850"/>
              <a:gd name="connsiteX16" fmla="*/ 388089 w 435935"/>
              <a:gd name="connsiteY16" fmla="*/ 318977 h 500850"/>
              <a:gd name="connsiteX17" fmla="*/ 398721 w 435935"/>
              <a:gd name="connsiteY17" fmla="*/ 345558 h 500850"/>
              <a:gd name="connsiteX18" fmla="*/ 409354 w 435935"/>
              <a:gd name="connsiteY18" fmla="*/ 393404 h 500850"/>
              <a:gd name="connsiteX19" fmla="*/ 419986 w 435935"/>
              <a:gd name="connsiteY19" fmla="*/ 419986 h 500850"/>
              <a:gd name="connsiteX20" fmla="*/ 425303 w 435935"/>
              <a:gd name="connsiteY20" fmla="*/ 499730 h 500850"/>
              <a:gd name="connsiteX21" fmla="*/ 430619 w 435935"/>
              <a:gd name="connsiteY21" fmla="*/ 483781 h 500850"/>
              <a:gd name="connsiteX22" fmla="*/ 435935 w 435935"/>
              <a:gd name="connsiteY22" fmla="*/ 478465 h 50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5935" h="500850">
                <a:moveTo>
                  <a:pt x="0" y="0"/>
                </a:moveTo>
                <a:lnTo>
                  <a:pt x="0" y="0"/>
                </a:lnTo>
                <a:cubicBezTo>
                  <a:pt x="14177" y="5316"/>
                  <a:pt x="28059" y="11496"/>
                  <a:pt x="42530" y="15949"/>
                </a:cubicBezTo>
                <a:cubicBezTo>
                  <a:pt x="51167" y="18606"/>
                  <a:pt x="60855" y="17595"/>
                  <a:pt x="69112" y="21265"/>
                </a:cubicBezTo>
                <a:cubicBezTo>
                  <a:pt x="77209" y="24864"/>
                  <a:pt x="82311" y="33548"/>
                  <a:pt x="90377" y="37214"/>
                </a:cubicBezTo>
                <a:cubicBezTo>
                  <a:pt x="102122" y="42552"/>
                  <a:pt x="115186" y="44302"/>
                  <a:pt x="127591" y="47846"/>
                </a:cubicBezTo>
                <a:cubicBezTo>
                  <a:pt x="134679" y="54934"/>
                  <a:pt x="140515" y="63550"/>
                  <a:pt x="148856" y="69111"/>
                </a:cubicBezTo>
                <a:cubicBezTo>
                  <a:pt x="156796" y="74405"/>
                  <a:pt x="167254" y="74834"/>
                  <a:pt x="175437" y="79744"/>
                </a:cubicBezTo>
                <a:cubicBezTo>
                  <a:pt x="185167" y="85582"/>
                  <a:pt x="192723" y="94502"/>
                  <a:pt x="202019" y="101009"/>
                </a:cubicBezTo>
                <a:cubicBezTo>
                  <a:pt x="210484" y="106935"/>
                  <a:pt x="220662" y="110343"/>
                  <a:pt x="228600" y="116958"/>
                </a:cubicBezTo>
                <a:cubicBezTo>
                  <a:pt x="242077" y="128189"/>
                  <a:pt x="251217" y="144441"/>
                  <a:pt x="265814" y="154172"/>
                </a:cubicBezTo>
                <a:cubicBezTo>
                  <a:pt x="284872" y="166876"/>
                  <a:pt x="291596" y="169853"/>
                  <a:pt x="308344" y="191386"/>
                </a:cubicBezTo>
                <a:cubicBezTo>
                  <a:pt x="313209" y="197642"/>
                  <a:pt x="314111" y="206395"/>
                  <a:pt x="318977" y="212651"/>
                </a:cubicBezTo>
                <a:cubicBezTo>
                  <a:pt x="335723" y="234181"/>
                  <a:pt x="342451" y="237161"/>
                  <a:pt x="361507" y="249865"/>
                </a:cubicBezTo>
                <a:cubicBezTo>
                  <a:pt x="363212" y="256685"/>
                  <a:pt x="368324" y="279448"/>
                  <a:pt x="372140" y="287079"/>
                </a:cubicBezTo>
                <a:cubicBezTo>
                  <a:pt x="374997" y="292794"/>
                  <a:pt x="379915" y="297313"/>
                  <a:pt x="382772" y="303028"/>
                </a:cubicBezTo>
                <a:cubicBezTo>
                  <a:pt x="385278" y="308040"/>
                  <a:pt x="386121" y="313730"/>
                  <a:pt x="388089" y="318977"/>
                </a:cubicBezTo>
                <a:cubicBezTo>
                  <a:pt x="391440" y="327912"/>
                  <a:pt x="395979" y="336418"/>
                  <a:pt x="398721" y="345558"/>
                </a:cubicBezTo>
                <a:cubicBezTo>
                  <a:pt x="411371" y="387727"/>
                  <a:pt x="397073" y="356561"/>
                  <a:pt x="409354" y="393404"/>
                </a:cubicBezTo>
                <a:cubicBezTo>
                  <a:pt x="412372" y="402457"/>
                  <a:pt x="416442" y="411125"/>
                  <a:pt x="419986" y="419986"/>
                </a:cubicBezTo>
                <a:cubicBezTo>
                  <a:pt x="421758" y="446567"/>
                  <a:pt x="420923" y="473452"/>
                  <a:pt x="425303" y="499730"/>
                </a:cubicBezTo>
                <a:cubicBezTo>
                  <a:pt x="426224" y="505258"/>
                  <a:pt x="428113" y="488793"/>
                  <a:pt x="430619" y="483781"/>
                </a:cubicBezTo>
                <a:cubicBezTo>
                  <a:pt x="431740" y="481540"/>
                  <a:pt x="434163" y="480237"/>
                  <a:pt x="435935" y="47846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/>
          <p:cNvSpPr/>
          <p:nvPr/>
        </p:nvSpPr>
        <p:spPr>
          <a:xfrm>
            <a:off x="7698892" y="3559353"/>
            <a:ext cx="577299" cy="159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Rectangle 82"/>
          <p:cNvSpPr/>
          <p:nvPr/>
        </p:nvSpPr>
        <p:spPr>
          <a:xfrm>
            <a:off x="7929061" y="3434179"/>
            <a:ext cx="111643" cy="1268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1" name="Rectangle 100"/>
          <p:cNvSpPr/>
          <p:nvPr/>
        </p:nvSpPr>
        <p:spPr>
          <a:xfrm>
            <a:off x="6874699" y="3775110"/>
            <a:ext cx="179834" cy="218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481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9651F48-24BF-4F86-803A-00A19E36A3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2588A1-F2DD-46BF-9E05-8ECB7DCB54CC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B186208-2BF6-4725-BB94-EE70ACA64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819" y="120542"/>
            <a:ext cx="10390065" cy="555195"/>
          </a:xfrm>
        </p:spPr>
        <p:txBody>
          <a:bodyPr/>
          <a:lstStyle/>
          <a:p>
            <a:r>
              <a:rPr lang="fr-FR" dirty="0">
                <a:latin typeface="Avenir Next LT Pro" panose="020B0504020202020204" pitchFamily="34" charset="0"/>
              </a:rPr>
              <a:t>Plan de Winnicott/ Espaces verts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CAB6D09C-96A9-4347-9848-701FA42B776E}"/>
              </a:ext>
            </a:extLst>
          </p:cNvPr>
          <p:cNvGrpSpPr/>
          <p:nvPr/>
        </p:nvGrpSpPr>
        <p:grpSpPr>
          <a:xfrm>
            <a:off x="992273" y="675737"/>
            <a:ext cx="7594881" cy="5912914"/>
            <a:chOff x="2298559" y="702816"/>
            <a:chExt cx="7594881" cy="5912914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A0C2E4A6-CE64-47B1-8F24-EEC01B882DAA}"/>
                </a:ext>
              </a:extLst>
            </p:cNvPr>
            <p:cNvGrpSpPr/>
            <p:nvPr/>
          </p:nvGrpSpPr>
          <p:grpSpPr>
            <a:xfrm>
              <a:off x="2298559" y="702816"/>
              <a:ext cx="7594881" cy="5912914"/>
              <a:chOff x="2298559" y="702816"/>
              <a:chExt cx="7594881" cy="5912914"/>
            </a:xfrm>
          </p:grpSpPr>
          <p:pic>
            <p:nvPicPr>
              <p:cNvPr id="5" name="Image 4" descr="Une image contenant carte&#10;&#10;Description générée automatiquement">
                <a:extLst>
                  <a:ext uri="{FF2B5EF4-FFF2-40B4-BE49-F238E27FC236}">
                    <a16:creationId xmlns:a16="http://schemas.microsoft.com/office/drawing/2014/main" id="{BBF6A11C-303A-440B-A193-407B70FE2E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hq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31" t="5936" r="3793" b="10635"/>
              <a:stretch/>
            </p:blipFill>
            <p:spPr>
              <a:xfrm rot="5400000">
                <a:off x="3139543" y="-138168"/>
                <a:ext cx="5912914" cy="7594881"/>
              </a:xfrm>
              <a:prstGeom prst="rect">
                <a:avLst/>
              </a:prstGeom>
            </p:spPr>
          </p:pic>
          <p:sp>
            <p:nvSpPr>
              <p:cNvPr id="44" name="Forme libre : forme 43">
                <a:extLst>
                  <a:ext uri="{FF2B5EF4-FFF2-40B4-BE49-F238E27FC236}">
                    <a16:creationId xmlns:a16="http://schemas.microsoft.com/office/drawing/2014/main" id="{223F7F9B-33A9-4D2A-8AA9-23E7DCAA9C34}"/>
                  </a:ext>
                </a:extLst>
              </p:cNvPr>
              <p:cNvSpPr/>
              <p:nvPr/>
            </p:nvSpPr>
            <p:spPr>
              <a:xfrm>
                <a:off x="4864100" y="1460500"/>
                <a:ext cx="4368800" cy="4902200"/>
              </a:xfrm>
              <a:custGeom>
                <a:avLst/>
                <a:gdLst>
                  <a:gd name="connsiteX0" fmla="*/ 3606800 w 4368800"/>
                  <a:gd name="connsiteY0" fmla="*/ 0 h 4902200"/>
                  <a:gd name="connsiteX1" fmla="*/ 4368800 w 4368800"/>
                  <a:gd name="connsiteY1" fmla="*/ 3327400 h 4902200"/>
                  <a:gd name="connsiteX2" fmla="*/ 3670300 w 4368800"/>
                  <a:gd name="connsiteY2" fmla="*/ 3479800 h 4902200"/>
                  <a:gd name="connsiteX3" fmla="*/ 3683000 w 4368800"/>
                  <a:gd name="connsiteY3" fmla="*/ 4902200 h 4902200"/>
                  <a:gd name="connsiteX4" fmla="*/ 825500 w 4368800"/>
                  <a:gd name="connsiteY4" fmla="*/ 4089400 h 4902200"/>
                  <a:gd name="connsiteX5" fmla="*/ 825500 w 4368800"/>
                  <a:gd name="connsiteY5" fmla="*/ 3810000 h 4902200"/>
                  <a:gd name="connsiteX6" fmla="*/ 749300 w 4368800"/>
                  <a:gd name="connsiteY6" fmla="*/ 3683000 h 4902200"/>
                  <a:gd name="connsiteX7" fmla="*/ 749300 w 4368800"/>
                  <a:gd name="connsiteY7" fmla="*/ 3683000 h 4902200"/>
                  <a:gd name="connsiteX8" fmla="*/ 571500 w 4368800"/>
                  <a:gd name="connsiteY8" fmla="*/ 3594100 h 4902200"/>
                  <a:gd name="connsiteX9" fmla="*/ 546100 w 4368800"/>
                  <a:gd name="connsiteY9" fmla="*/ 3581400 h 4902200"/>
                  <a:gd name="connsiteX10" fmla="*/ 571500 w 4368800"/>
                  <a:gd name="connsiteY10" fmla="*/ 3136900 h 4902200"/>
                  <a:gd name="connsiteX11" fmla="*/ 76200 w 4368800"/>
                  <a:gd name="connsiteY11" fmla="*/ 2540000 h 4902200"/>
                  <a:gd name="connsiteX12" fmla="*/ 0 w 4368800"/>
                  <a:gd name="connsiteY12" fmla="*/ 2197100 h 4902200"/>
                  <a:gd name="connsiteX13" fmla="*/ 25400 w 4368800"/>
                  <a:gd name="connsiteY13" fmla="*/ 1943100 h 4902200"/>
                  <a:gd name="connsiteX14" fmla="*/ 63500 w 4368800"/>
                  <a:gd name="connsiteY14" fmla="*/ 1663700 h 4902200"/>
                  <a:gd name="connsiteX15" fmla="*/ 203200 w 4368800"/>
                  <a:gd name="connsiteY15" fmla="*/ 1333500 h 4902200"/>
                  <a:gd name="connsiteX16" fmla="*/ 368300 w 4368800"/>
                  <a:gd name="connsiteY16" fmla="*/ 1308100 h 4902200"/>
                  <a:gd name="connsiteX17" fmla="*/ 685800 w 4368800"/>
                  <a:gd name="connsiteY17" fmla="*/ 1282700 h 4902200"/>
                  <a:gd name="connsiteX18" fmla="*/ 901700 w 4368800"/>
                  <a:gd name="connsiteY18" fmla="*/ 1193800 h 4902200"/>
                  <a:gd name="connsiteX19" fmla="*/ 1041400 w 4368800"/>
                  <a:gd name="connsiteY19" fmla="*/ 1117600 h 4902200"/>
                  <a:gd name="connsiteX20" fmla="*/ 1308100 w 4368800"/>
                  <a:gd name="connsiteY20" fmla="*/ 952500 h 4902200"/>
                  <a:gd name="connsiteX21" fmla="*/ 1460500 w 4368800"/>
                  <a:gd name="connsiteY21" fmla="*/ 838200 h 4902200"/>
                  <a:gd name="connsiteX22" fmla="*/ 1549400 w 4368800"/>
                  <a:gd name="connsiteY22" fmla="*/ 749300 h 4902200"/>
                  <a:gd name="connsiteX23" fmla="*/ 1651000 w 4368800"/>
                  <a:gd name="connsiteY23" fmla="*/ 596900 h 4902200"/>
                  <a:gd name="connsiteX24" fmla="*/ 1765300 w 4368800"/>
                  <a:gd name="connsiteY24" fmla="*/ 571500 h 4902200"/>
                  <a:gd name="connsiteX25" fmla="*/ 1765300 w 4368800"/>
                  <a:gd name="connsiteY25" fmla="*/ 571500 h 4902200"/>
                  <a:gd name="connsiteX26" fmla="*/ 1828800 w 4368800"/>
                  <a:gd name="connsiteY26" fmla="*/ 673100 h 4902200"/>
                  <a:gd name="connsiteX27" fmla="*/ 2146300 w 4368800"/>
                  <a:gd name="connsiteY27" fmla="*/ 508000 h 4902200"/>
                  <a:gd name="connsiteX28" fmla="*/ 2540000 w 4368800"/>
                  <a:gd name="connsiteY28" fmla="*/ 381000 h 4902200"/>
                  <a:gd name="connsiteX29" fmla="*/ 2921000 w 4368800"/>
                  <a:gd name="connsiteY29" fmla="*/ 228600 h 4902200"/>
                  <a:gd name="connsiteX30" fmla="*/ 3530600 w 4368800"/>
                  <a:gd name="connsiteY30" fmla="*/ 25400 h 4902200"/>
                  <a:gd name="connsiteX31" fmla="*/ 3606800 w 4368800"/>
                  <a:gd name="connsiteY31" fmla="*/ 0 h 4902200"/>
                  <a:gd name="connsiteX0" fmla="*/ 3606800 w 4368800"/>
                  <a:gd name="connsiteY0" fmla="*/ 0 h 4902200"/>
                  <a:gd name="connsiteX1" fmla="*/ 4368800 w 4368800"/>
                  <a:gd name="connsiteY1" fmla="*/ 3327400 h 4902200"/>
                  <a:gd name="connsiteX2" fmla="*/ 3670300 w 4368800"/>
                  <a:gd name="connsiteY2" fmla="*/ 3479800 h 4902200"/>
                  <a:gd name="connsiteX3" fmla="*/ 3683000 w 4368800"/>
                  <a:gd name="connsiteY3" fmla="*/ 4902200 h 4902200"/>
                  <a:gd name="connsiteX4" fmla="*/ 825500 w 4368800"/>
                  <a:gd name="connsiteY4" fmla="*/ 4089400 h 4902200"/>
                  <a:gd name="connsiteX5" fmla="*/ 825500 w 4368800"/>
                  <a:gd name="connsiteY5" fmla="*/ 3810000 h 4902200"/>
                  <a:gd name="connsiteX6" fmla="*/ 749300 w 4368800"/>
                  <a:gd name="connsiteY6" fmla="*/ 3683000 h 4902200"/>
                  <a:gd name="connsiteX7" fmla="*/ 749300 w 4368800"/>
                  <a:gd name="connsiteY7" fmla="*/ 3683000 h 4902200"/>
                  <a:gd name="connsiteX8" fmla="*/ 571500 w 4368800"/>
                  <a:gd name="connsiteY8" fmla="*/ 3594100 h 4902200"/>
                  <a:gd name="connsiteX9" fmla="*/ 546100 w 4368800"/>
                  <a:gd name="connsiteY9" fmla="*/ 3581400 h 4902200"/>
                  <a:gd name="connsiteX10" fmla="*/ 571500 w 4368800"/>
                  <a:gd name="connsiteY10" fmla="*/ 3136900 h 4902200"/>
                  <a:gd name="connsiteX11" fmla="*/ 76200 w 4368800"/>
                  <a:gd name="connsiteY11" fmla="*/ 2540000 h 4902200"/>
                  <a:gd name="connsiteX12" fmla="*/ 0 w 4368800"/>
                  <a:gd name="connsiteY12" fmla="*/ 2197100 h 4902200"/>
                  <a:gd name="connsiteX13" fmla="*/ 25400 w 4368800"/>
                  <a:gd name="connsiteY13" fmla="*/ 1943100 h 4902200"/>
                  <a:gd name="connsiteX14" fmla="*/ 63500 w 4368800"/>
                  <a:gd name="connsiteY14" fmla="*/ 1663700 h 4902200"/>
                  <a:gd name="connsiteX15" fmla="*/ 203200 w 4368800"/>
                  <a:gd name="connsiteY15" fmla="*/ 1333500 h 4902200"/>
                  <a:gd name="connsiteX16" fmla="*/ 368300 w 4368800"/>
                  <a:gd name="connsiteY16" fmla="*/ 1308100 h 4902200"/>
                  <a:gd name="connsiteX17" fmla="*/ 685800 w 4368800"/>
                  <a:gd name="connsiteY17" fmla="*/ 1282700 h 4902200"/>
                  <a:gd name="connsiteX18" fmla="*/ 901700 w 4368800"/>
                  <a:gd name="connsiteY18" fmla="*/ 1193800 h 4902200"/>
                  <a:gd name="connsiteX19" fmla="*/ 1041400 w 4368800"/>
                  <a:gd name="connsiteY19" fmla="*/ 1117600 h 4902200"/>
                  <a:gd name="connsiteX20" fmla="*/ 1308100 w 4368800"/>
                  <a:gd name="connsiteY20" fmla="*/ 952500 h 4902200"/>
                  <a:gd name="connsiteX21" fmla="*/ 1460500 w 4368800"/>
                  <a:gd name="connsiteY21" fmla="*/ 838200 h 4902200"/>
                  <a:gd name="connsiteX22" fmla="*/ 1549400 w 4368800"/>
                  <a:gd name="connsiteY22" fmla="*/ 749300 h 4902200"/>
                  <a:gd name="connsiteX23" fmla="*/ 1651000 w 4368800"/>
                  <a:gd name="connsiteY23" fmla="*/ 596900 h 4902200"/>
                  <a:gd name="connsiteX24" fmla="*/ 1765300 w 4368800"/>
                  <a:gd name="connsiteY24" fmla="*/ 571500 h 4902200"/>
                  <a:gd name="connsiteX25" fmla="*/ 1765300 w 4368800"/>
                  <a:gd name="connsiteY25" fmla="*/ 571500 h 4902200"/>
                  <a:gd name="connsiteX26" fmla="*/ 1828800 w 4368800"/>
                  <a:gd name="connsiteY26" fmla="*/ 673100 h 4902200"/>
                  <a:gd name="connsiteX27" fmla="*/ 2082800 w 4368800"/>
                  <a:gd name="connsiteY27" fmla="*/ 406400 h 4902200"/>
                  <a:gd name="connsiteX28" fmla="*/ 2540000 w 4368800"/>
                  <a:gd name="connsiteY28" fmla="*/ 381000 h 4902200"/>
                  <a:gd name="connsiteX29" fmla="*/ 2921000 w 4368800"/>
                  <a:gd name="connsiteY29" fmla="*/ 228600 h 4902200"/>
                  <a:gd name="connsiteX30" fmla="*/ 3530600 w 4368800"/>
                  <a:gd name="connsiteY30" fmla="*/ 25400 h 4902200"/>
                  <a:gd name="connsiteX31" fmla="*/ 3606800 w 4368800"/>
                  <a:gd name="connsiteY31" fmla="*/ 0 h 4902200"/>
                  <a:gd name="connsiteX0" fmla="*/ 3606800 w 4368800"/>
                  <a:gd name="connsiteY0" fmla="*/ 0 h 4902200"/>
                  <a:gd name="connsiteX1" fmla="*/ 4368800 w 4368800"/>
                  <a:gd name="connsiteY1" fmla="*/ 3327400 h 4902200"/>
                  <a:gd name="connsiteX2" fmla="*/ 3670300 w 4368800"/>
                  <a:gd name="connsiteY2" fmla="*/ 3479800 h 4902200"/>
                  <a:gd name="connsiteX3" fmla="*/ 3683000 w 4368800"/>
                  <a:gd name="connsiteY3" fmla="*/ 4902200 h 4902200"/>
                  <a:gd name="connsiteX4" fmla="*/ 825500 w 4368800"/>
                  <a:gd name="connsiteY4" fmla="*/ 4089400 h 4902200"/>
                  <a:gd name="connsiteX5" fmla="*/ 825500 w 4368800"/>
                  <a:gd name="connsiteY5" fmla="*/ 3810000 h 4902200"/>
                  <a:gd name="connsiteX6" fmla="*/ 749300 w 4368800"/>
                  <a:gd name="connsiteY6" fmla="*/ 3683000 h 4902200"/>
                  <a:gd name="connsiteX7" fmla="*/ 749300 w 4368800"/>
                  <a:gd name="connsiteY7" fmla="*/ 3683000 h 4902200"/>
                  <a:gd name="connsiteX8" fmla="*/ 571500 w 4368800"/>
                  <a:gd name="connsiteY8" fmla="*/ 3594100 h 4902200"/>
                  <a:gd name="connsiteX9" fmla="*/ 546100 w 4368800"/>
                  <a:gd name="connsiteY9" fmla="*/ 3581400 h 4902200"/>
                  <a:gd name="connsiteX10" fmla="*/ 571500 w 4368800"/>
                  <a:gd name="connsiteY10" fmla="*/ 3136900 h 4902200"/>
                  <a:gd name="connsiteX11" fmla="*/ 76200 w 4368800"/>
                  <a:gd name="connsiteY11" fmla="*/ 2540000 h 4902200"/>
                  <a:gd name="connsiteX12" fmla="*/ 0 w 4368800"/>
                  <a:gd name="connsiteY12" fmla="*/ 2197100 h 4902200"/>
                  <a:gd name="connsiteX13" fmla="*/ 25400 w 4368800"/>
                  <a:gd name="connsiteY13" fmla="*/ 1943100 h 4902200"/>
                  <a:gd name="connsiteX14" fmla="*/ 63500 w 4368800"/>
                  <a:gd name="connsiteY14" fmla="*/ 1663700 h 4902200"/>
                  <a:gd name="connsiteX15" fmla="*/ 203200 w 4368800"/>
                  <a:gd name="connsiteY15" fmla="*/ 1333500 h 4902200"/>
                  <a:gd name="connsiteX16" fmla="*/ 368300 w 4368800"/>
                  <a:gd name="connsiteY16" fmla="*/ 1308100 h 4902200"/>
                  <a:gd name="connsiteX17" fmla="*/ 685800 w 4368800"/>
                  <a:gd name="connsiteY17" fmla="*/ 1282700 h 4902200"/>
                  <a:gd name="connsiteX18" fmla="*/ 901700 w 4368800"/>
                  <a:gd name="connsiteY18" fmla="*/ 1193800 h 4902200"/>
                  <a:gd name="connsiteX19" fmla="*/ 1041400 w 4368800"/>
                  <a:gd name="connsiteY19" fmla="*/ 1117600 h 4902200"/>
                  <a:gd name="connsiteX20" fmla="*/ 1308100 w 4368800"/>
                  <a:gd name="connsiteY20" fmla="*/ 952500 h 4902200"/>
                  <a:gd name="connsiteX21" fmla="*/ 1460500 w 4368800"/>
                  <a:gd name="connsiteY21" fmla="*/ 838200 h 4902200"/>
                  <a:gd name="connsiteX22" fmla="*/ 1549400 w 4368800"/>
                  <a:gd name="connsiteY22" fmla="*/ 749300 h 4902200"/>
                  <a:gd name="connsiteX23" fmla="*/ 1651000 w 4368800"/>
                  <a:gd name="connsiteY23" fmla="*/ 596900 h 4902200"/>
                  <a:gd name="connsiteX24" fmla="*/ 1765300 w 4368800"/>
                  <a:gd name="connsiteY24" fmla="*/ 571500 h 4902200"/>
                  <a:gd name="connsiteX25" fmla="*/ 1765300 w 4368800"/>
                  <a:gd name="connsiteY25" fmla="*/ 571500 h 4902200"/>
                  <a:gd name="connsiteX26" fmla="*/ 1828800 w 4368800"/>
                  <a:gd name="connsiteY26" fmla="*/ 673100 h 4902200"/>
                  <a:gd name="connsiteX27" fmla="*/ 2082800 w 4368800"/>
                  <a:gd name="connsiteY27" fmla="*/ 406400 h 4902200"/>
                  <a:gd name="connsiteX28" fmla="*/ 2552700 w 4368800"/>
                  <a:gd name="connsiteY28" fmla="*/ 177800 h 4902200"/>
                  <a:gd name="connsiteX29" fmla="*/ 2921000 w 4368800"/>
                  <a:gd name="connsiteY29" fmla="*/ 228600 h 4902200"/>
                  <a:gd name="connsiteX30" fmla="*/ 3530600 w 4368800"/>
                  <a:gd name="connsiteY30" fmla="*/ 25400 h 4902200"/>
                  <a:gd name="connsiteX31" fmla="*/ 3606800 w 4368800"/>
                  <a:gd name="connsiteY31" fmla="*/ 0 h 4902200"/>
                  <a:gd name="connsiteX0" fmla="*/ 3606800 w 4368800"/>
                  <a:gd name="connsiteY0" fmla="*/ 0 h 4902200"/>
                  <a:gd name="connsiteX1" fmla="*/ 4368800 w 4368800"/>
                  <a:gd name="connsiteY1" fmla="*/ 3327400 h 4902200"/>
                  <a:gd name="connsiteX2" fmla="*/ 3670300 w 4368800"/>
                  <a:gd name="connsiteY2" fmla="*/ 3479800 h 4902200"/>
                  <a:gd name="connsiteX3" fmla="*/ 3683000 w 4368800"/>
                  <a:gd name="connsiteY3" fmla="*/ 4902200 h 4902200"/>
                  <a:gd name="connsiteX4" fmla="*/ 825500 w 4368800"/>
                  <a:gd name="connsiteY4" fmla="*/ 4089400 h 4902200"/>
                  <a:gd name="connsiteX5" fmla="*/ 825500 w 4368800"/>
                  <a:gd name="connsiteY5" fmla="*/ 3810000 h 4902200"/>
                  <a:gd name="connsiteX6" fmla="*/ 749300 w 4368800"/>
                  <a:gd name="connsiteY6" fmla="*/ 3683000 h 4902200"/>
                  <a:gd name="connsiteX7" fmla="*/ 749300 w 4368800"/>
                  <a:gd name="connsiteY7" fmla="*/ 3683000 h 4902200"/>
                  <a:gd name="connsiteX8" fmla="*/ 571500 w 4368800"/>
                  <a:gd name="connsiteY8" fmla="*/ 3594100 h 4902200"/>
                  <a:gd name="connsiteX9" fmla="*/ 546100 w 4368800"/>
                  <a:gd name="connsiteY9" fmla="*/ 3581400 h 4902200"/>
                  <a:gd name="connsiteX10" fmla="*/ 571500 w 4368800"/>
                  <a:gd name="connsiteY10" fmla="*/ 3136900 h 4902200"/>
                  <a:gd name="connsiteX11" fmla="*/ 76200 w 4368800"/>
                  <a:gd name="connsiteY11" fmla="*/ 2540000 h 4902200"/>
                  <a:gd name="connsiteX12" fmla="*/ 0 w 4368800"/>
                  <a:gd name="connsiteY12" fmla="*/ 2197100 h 4902200"/>
                  <a:gd name="connsiteX13" fmla="*/ 25400 w 4368800"/>
                  <a:gd name="connsiteY13" fmla="*/ 1943100 h 4902200"/>
                  <a:gd name="connsiteX14" fmla="*/ 63500 w 4368800"/>
                  <a:gd name="connsiteY14" fmla="*/ 1663700 h 4902200"/>
                  <a:gd name="connsiteX15" fmla="*/ 203200 w 4368800"/>
                  <a:gd name="connsiteY15" fmla="*/ 1333500 h 4902200"/>
                  <a:gd name="connsiteX16" fmla="*/ 368300 w 4368800"/>
                  <a:gd name="connsiteY16" fmla="*/ 1308100 h 4902200"/>
                  <a:gd name="connsiteX17" fmla="*/ 685800 w 4368800"/>
                  <a:gd name="connsiteY17" fmla="*/ 1282700 h 4902200"/>
                  <a:gd name="connsiteX18" fmla="*/ 901700 w 4368800"/>
                  <a:gd name="connsiteY18" fmla="*/ 1193800 h 4902200"/>
                  <a:gd name="connsiteX19" fmla="*/ 1041400 w 4368800"/>
                  <a:gd name="connsiteY19" fmla="*/ 1117600 h 4902200"/>
                  <a:gd name="connsiteX20" fmla="*/ 1308100 w 4368800"/>
                  <a:gd name="connsiteY20" fmla="*/ 952500 h 4902200"/>
                  <a:gd name="connsiteX21" fmla="*/ 1460500 w 4368800"/>
                  <a:gd name="connsiteY21" fmla="*/ 838200 h 4902200"/>
                  <a:gd name="connsiteX22" fmla="*/ 1549400 w 4368800"/>
                  <a:gd name="connsiteY22" fmla="*/ 749300 h 4902200"/>
                  <a:gd name="connsiteX23" fmla="*/ 1651000 w 4368800"/>
                  <a:gd name="connsiteY23" fmla="*/ 596900 h 4902200"/>
                  <a:gd name="connsiteX24" fmla="*/ 1765300 w 4368800"/>
                  <a:gd name="connsiteY24" fmla="*/ 571500 h 4902200"/>
                  <a:gd name="connsiteX25" fmla="*/ 1765300 w 4368800"/>
                  <a:gd name="connsiteY25" fmla="*/ 571500 h 4902200"/>
                  <a:gd name="connsiteX26" fmla="*/ 1828800 w 4368800"/>
                  <a:gd name="connsiteY26" fmla="*/ 673100 h 4902200"/>
                  <a:gd name="connsiteX27" fmla="*/ 2082800 w 4368800"/>
                  <a:gd name="connsiteY27" fmla="*/ 406400 h 4902200"/>
                  <a:gd name="connsiteX28" fmla="*/ 2552700 w 4368800"/>
                  <a:gd name="connsiteY28" fmla="*/ 177800 h 4902200"/>
                  <a:gd name="connsiteX29" fmla="*/ 2921000 w 4368800"/>
                  <a:gd name="connsiteY29" fmla="*/ 114300 h 4902200"/>
                  <a:gd name="connsiteX30" fmla="*/ 3530600 w 4368800"/>
                  <a:gd name="connsiteY30" fmla="*/ 25400 h 4902200"/>
                  <a:gd name="connsiteX31" fmla="*/ 3606800 w 4368800"/>
                  <a:gd name="connsiteY31" fmla="*/ 0 h 490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368800" h="4902200">
                    <a:moveTo>
                      <a:pt x="3606800" y="0"/>
                    </a:moveTo>
                    <a:lnTo>
                      <a:pt x="4368800" y="3327400"/>
                    </a:lnTo>
                    <a:lnTo>
                      <a:pt x="3670300" y="3479800"/>
                    </a:lnTo>
                    <a:lnTo>
                      <a:pt x="3683000" y="4902200"/>
                    </a:lnTo>
                    <a:lnTo>
                      <a:pt x="825500" y="4089400"/>
                    </a:lnTo>
                    <a:lnTo>
                      <a:pt x="825500" y="3810000"/>
                    </a:lnTo>
                    <a:lnTo>
                      <a:pt x="749300" y="3683000"/>
                    </a:lnTo>
                    <a:lnTo>
                      <a:pt x="749300" y="3683000"/>
                    </a:lnTo>
                    <a:lnTo>
                      <a:pt x="571500" y="3594100"/>
                    </a:lnTo>
                    <a:lnTo>
                      <a:pt x="546100" y="3581400"/>
                    </a:lnTo>
                    <a:lnTo>
                      <a:pt x="571500" y="3136900"/>
                    </a:lnTo>
                    <a:lnTo>
                      <a:pt x="76200" y="2540000"/>
                    </a:lnTo>
                    <a:lnTo>
                      <a:pt x="0" y="2197100"/>
                    </a:lnTo>
                    <a:lnTo>
                      <a:pt x="25400" y="1943100"/>
                    </a:lnTo>
                    <a:lnTo>
                      <a:pt x="63500" y="1663700"/>
                    </a:lnTo>
                    <a:lnTo>
                      <a:pt x="203200" y="1333500"/>
                    </a:lnTo>
                    <a:lnTo>
                      <a:pt x="368300" y="1308100"/>
                    </a:lnTo>
                    <a:lnTo>
                      <a:pt x="685800" y="1282700"/>
                    </a:lnTo>
                    <a:lnTo>
                      <a:pt x="901700" y="1193800"/>
                    </a:lnTo>
                    <a:lnTo>
                      <a:pt x="1041400" y="1117600"/>
                    </a:lnTo>
                    <a:lnTo>
                      <a:pt x="1308100" y="952500"/>
                    </a:lnTo>
                    <a:lnTo>
                      <a:pt x="1460500" y="838200"/>
                    </a:lnTo>
                    <a:lnTo>
                      <a:pt x="1549400" y="749300"/>
                    </a:lnTo>
                    <a:lnTo>
                      <a:pt x="1651000" y="596900"/>
                    </a:lnTo>
                    <a:lnTo>
                      <a:pt x="1765300" y="571500"/>
                    </a:lnTo>
                    <a:lnTo>
                      <a:pt x="1765300" y="571500"/>
                    </a:lnTo>
                    <a:lnTo>
                      <a:pt x="1828800" y="673100"/>
                    </a:lnTo>
                    <a:lnTo>
                      <a:pt x="2082800" y="406400"/>
                    </a:lnTo>
                    <a:lnTo>
                      <a:pt x="2552700" y="177800"/>
                    </a:lnTo>
                    <a:lnTo>
                      <a:pt x="2921000" y="114300"/>
                    </a:lnTo>
                    <a:lnTo>
                      <a:pt x="3530600" y="25400"/>
                    </a:lnTo>
                    <a:lnTo>
                      <a:pt x="360680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4E45E02-7228-480D-B59D-4AFECD16465F}"/>
                  </a:ext>
                </a:extLst>
              </p:cNvPr>
              <p:cNvSpPr/>
              <p:nvPr/>
            </p:nvSpPr>
            <p:spPr>
              <a:xfrm>
                <a:off x="2476500" y="4619625"/>
                <a:ext cx="466725" cy="3905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0A7A3D7-27AB-413E-A316-1D7E4FC0C15C}"/>
                  </a:ext>
                </a:extLst>
              </p:cNvPr>
              <p:cNvSpPr/>
              <p:nvPr/>
            </p:nvSpPr>
            <p:spPr>
              <a:xfrm rot="799626">
                <a:off x="5066323" y="5554260"/>
                <a:ext cx="466725" cy="3025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Forme libre : forme 8">
                <a:extLst>
                  <a:ext uri="{FF2B5EF4-FFF2-40B4-BE49-F238E27FC236}">
                    <a16:creationId xmlns:a16="http://schemas.microsoft.com/office/drawing/2014/main" id="{2CCA0349-2DED-4D4F-AB37-D2B89EF9D19A}"/>
                  </a:ext>
                </a:extLst>
              </p:cNvPr>
              <p:cNvSpPr/>
              <p:nvPr/>
            </p:nvSpPr>
            <p:spPr>
              <a:xfrm>
                <a:off x="3105150" y="2228850"/>
                <a:ext cx="266700" cy="371475"/>
              </a:xfrm>
              <a:custGeom>
                <a:avLst/>
                <a:gdLst>
                  <a:gd name="connsiteX0" fmla="*/ 209550 w 266700"/>
                  <a:gd name="connsiteY0" fmla="*/ 0 h 371475"/>
                  <a:gd name="connsiteX1" fmla="*/ 266700 w 266700"/>
                  <a:gd name="connsiteY1" fmla="*/ 371475 h 371475"/>
                  <a:gd name="connsiteX2" fmla="*/ 0 w 266700"/>
                  <a:gd name="connsiteY2" fmla="*/ 219075 h 371475"/>
                  <a:gd name="connsiteX3" fmla="*/ 85725 w 266700"/>
                  <a:gd name="connsiteY3" fmla="*/ 57150 h 371475"/>
                  <a:gd name="connsiteX4" fmla="*/ 209550 w 266700"/>
                  <a:gd name="connsiteY4" fmla="*/ 0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700" h="371475">
                    <a:moveTo>
                      <a:pt x="209550" y="0"/>
                    </a:moveTo>
                    <a:lnTo>
                      <a:pt x="266700" y="371475"/>
                    </a:lnTo>
                    <a:lnTo>
                      <a:pt x="0" y="219075"/>
                    </a:lnTo>
                    <a:lnTo>
                      <a:pt x="85725" y="57150"/>
                    </a:lnTo>
                    <a:lnTo>
                      <a:pt x="20955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Forme libre : forme 9">
                <a:extLst>
                  <a:ext uri="{FF2B5EF4-FFF2-40B4-BE49-F238E27FC236}">
                    <a16:creationId xmlns:a16="http://schemas.microsoft.com/office/drawing/2014/main" id="{684EDBD2-83A8-4DAC-A0F0-1BDD3FB4F4FD}"/>
                  </a:ext>
                </a:extLst>
              </p:cNvPr>
              <p:cNvSpPr/>
              <p:nvPr/>
            </p:nvSpPr>
            <p:spPr>
              <a:xfrm>
                <a:off x="4705350" y="4352925"/>
                <a:ext cx="695325" cy="685800"/>
              </a:xfrm>
              <a:custGeom>
                <a:avLst/>
                <a:gdLst>
                  <a:gd name="connsiteX0" fmla="*/ 9525 w 695325"/>
                  <a:gd name="connsiteY0" fmla="*/ 19050 h 685800"/>
                  <a:gd name="connsiteX1" fmla="*/ 0 w 695325"/>
                  <a:gd name="connsiteY1" fmla="*/ 304800 h 685800"/>
                  <a:gd name="connsiteX2" fmla="*/ 104775 w 695325"/>
                  <a:gd name="connsiteY2" fmla="*/ 314325 h 685800"/>
                  <a:gd name="connsiteX3" fmla="*/ 171450 w 695325"/>
                  <a:gd name="connsiteY3" fmla="*/ 333375 h 685800"/>
                  <a:gd name="connsiteX4" fmla="*/ 266700 w 695325"/>
                  <a:gd name="connsiteY4" fmla="*/ 381000 h 685800"/>
                  <a:gd name="connsiteX5" fmla="*/ 266700 w 695325"/>
                  <a:gd name="connsiteY5" fmla="*/ 381000 h 685800"/>
                  <a:gd name="connsiteX6" fmla="*/ 352425 w 695325"/>
                  <a:gd name="connsiteY6" fmla="*/ 504825 h 685800"/>
                  <a:gd name="connsiteX7" fmla="*/ 361950 w 695325"/>
                  <a:gd name="connsiteY7" fmla="*/ 609600 h 685800"/>
                  <a:gd name="connsiteX8" fmla="*/ 361950 w 695325"/>
                  <a:gd name="connsiteY8" fmla="*/ 685800 h 685800"/>
                  <a:gd name="connsiteX9" fmla="*/ 685800 w 695325"/>
                  <a:gd name="connsiteY9" fmla="*/ 685800 h 685800"/>
                  <a:gd name="connsiteX10" fmla="*/ 695325 w 695325"/>
                  <a:gd name="connsiteY10" fmla="*/ 438150 h 685800"/>
                  <a:gd name="connsiteX11" fmla="*/ 333375 w 695325"/>
                  <a:gd name="connsiteY11" fmla="*/ 0 h 685800"/>
                  <a:gd name="connsiteX12" fmla="*/ 9525 w 695325"/>
                  <a:gd name="connsiteY12" fmla="*/ 1905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95325" h="685800">
                    <a:moveTo>
                      <a:pt x="9525" y="19050"/>
                    </a:moveTo>
                    <a:lnTo>
                      <a:pt x="0" y="304800"/>
                    </a:lnTo>
                    <a:lnTo>
                      <a:pt x="104775" y="314325"/>
                    </a:lnTo>
                    <a:lnTo>
                      <a:pt x="171450" y="333375"/>
                    </a:lnTo>
                    <a:lnTo>
                      <a:pt x="266700" y="381000"/>
                    </a:lnTo>
                    <a:lnTo>
                      <a:pt x="266700" y="381000"/>
                    </a:lnTo>
                    <a:lnTo>
                      <a:pt x="352425" y="504825"/>
                    </a:lnTo>
                    <a:lnTo>
                      <a:pt x="361950" y="609600"/>
                    </a:lnTo>
                    <a:lnTo>
                      <a:pt x="361950" y="685800"/>
                    </a:lnTo>
                    <a:lnTo>
                      <a:pt x="685800" y="685800"/>
                    </a:lnTo>
                    <a:lnTo>
                      <a:pt x="695325" y="438150"/>
                    </a:lnTo>
                    <a:lnTo>
                      <a:pt x="333375" y="0"/>
                    </a:lnTo>
                    <a:lnTo>
                      <a:pt x="9525" y="1905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Forme libre : forme 10">
                <a:extLst>
                  <a:ext uri="{FF2B5EF4-FFF2-40B4-BE49-F238E27FC236}">
                    <a16:creationId xmlns:a16="http://schemas.microsoft.com/office/drawing/2014/main" id="{E2BE155A-2EB1-419F-B3DB-66848D12B0DB}"/>
                  </a:ext>
                </a:extLst>
              </p:cNvPr>
              <p:cNvSpPr/>
              <p:nvPr/>
            </p:nvSpPr>
            <p:spPr>
              <a:xfrm>
                <a:off x="5943600" y="4829175"/>
                <a:ext cx="428625" cy="361950"/>
              </a:xfrm>
              <a:custGeom>
                <a:avLst/>
                <a:gdLst>
                  <a:gd name="connsiteX0" fmla="*/ 400050 w 428625"/>
                  <a:gd name="connsiteY0" fmla="*/ 142875 h 361950"/>
                  <a:gd name="connsiteX1" fmla="*/ 209550 w 428625"/>
                  <a:gd name="connsiteY1" fmla="*/ 47625 h 361950"/>
                  <a:gd name="connsiteX2" fmla="*/ 104775 w 428625"/>
                  <a:gd name="connsiteY2" fmla="*/ 0 h 361950"/>
                  <a:gd name="connsiteX3" fmla="*/ 38100 w 428625"/>
                  <a:gd name="connsiteY3" fmla="*/ 66675 h 361950"/>
                  <a:gd name="connsiteX4" fmla="*/ 0 w 428625"/>
                  <a:gd name="connsiteY4" fmla="*/ 142875 h 361950"/>
                  <a:gd name="connsiteX5" fmla="*/ 66675 w 428625"/>
                  <a:gd name="connsiteY5" fmla="*/ 200025 h 361950"/>
                  <a:gd name="connsiteX6" fmla="*/ 228600 w 428625"/>
                  <a:gd name="connsiteY6" fmla="*/ 323850 h 361950"/>
                  <a:gd name="connsiteX7" fmla="*/ 361950 w 428625"/>
                  <a:gd name="connsiteY7" fmla="*/ 361950 h 361950"/>
                  <a:gd name="connsiteX8" fmla="*/ 409575 w 428625"/>
                  <a:gd name="connsiteY8" fmla="*/ 304800 h 361950"/>
                  <a:gd name="connsiteX9" fmla="*/ 428625 w 428625"/>
                  <a:gd name="connsiteY9" fmla="*/ 266700 h 361950"/>
                  <a:gd name="connsiteX10" fmla="*/ 400050 w 428625"/>
                  <a:gd name="connsiteY10" fmla="*/ 142875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8625" h="361950">
                    <a:moveTo>
                      <a:pt x="400050" y="142875"/>
                    </a:moveTo>
                    <a:lnTo>
                      <a:pt x="209550" y="47625"/>
                    </a:lnTo>
                    <a:lnTo>
                      <a:pt x="104775" y="0"/>
                    </a:lnTo>
                    <a:lnTo>
                      <a:pt x="38100" y="66675"/>
                    </a:lnTo>
                    <a:lnTo>
                      <a:pt x="0" y="142875"/>
                    </a:lnTo>
                    <a:lnTo>
                      <a:pt x="66675" y="200025"/>
                    </a:lnTo>
                    <a:lnTo>
                      <a:pt x="228600" y="323850"/>
                    </a:lnTo>
                    <a:lnTo>
                      <a:pt x="361950" y="361950"/>
                    </a:lnTo>
                    <a:lnTo>
                      <a:pt x="409575" y="304800"/>
                    </a:lnTo>
                    <a:lnTo>
                      <a:pt x="428625" y="266700"/>
                    </a:lnTo>
                    <a:lnTo>
                      <a:pt x="400050" y="14287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Forme libre : forme 11">
                <a:extLst>
                  <a:ext uri="{FF2B5EF4-FFF2-40B4-BE49-F238E27FC236}">
                    <a16:creationId xmlns:a16="http://schemas.microsoft.com/office/drawing/2014/main" id="{71DF38A8-6FDC-4FB5-BAA4-ACB7EA7CAF4B}"/>
                  </a:ext>
                </a:extLst>
              </p:cNvPr>
              <p:cNvSpPr/>
              <p:nvPr/>
            </p:nvSpPr>
            <p:spPr>
              <a:xfrm>
                <a:off x="5438775" y="5076825"/>
                <a:ext cx="238125" cy="428625"/>
              </a:xfrm>
              <a:custGeom>
                <a:avLst/>
                <a:gdLst>
                  <a:gd name="connsiteX0" fmla="*/ 28575 w 238125"/>
                  <a:gd name="connsiteY0" fmla="*/ 0 h 428625"/>
                  <a:gd name="connsiteX1" fmla="*/ 95250 w 238125"/>
                  <a:gd name="connsiteY1" fmla="*/ 0 h 428625"/>
                  <a:gd name="connsiteX2" fmla="*/ 161925 w 238125"/>
                  <a:gd name="connsiteY2" fmla="*/ 47625 h 428625"/>
                  <a:gd name="connsiteX3" fmla="*/ 161925 w 238125"/>
                  <a:gd name="connsiteY3" fmla="*/ 47625 h 428625"/>
                  <a:gd name="connsiteX4" fmla="*/ 228600 w 238125"/>
                  <a:gd name="connsiteY4" fmla="*/ 142875 h 428625"/>
                  <a:gd name="connsiteX5" fmla="*/ 238125 w 238125"/>
                  <a:gd name="connsiteY5" fmla="*/ 190500 h 428625"/>
                  <a:gd name="connsiteX6" fmla="*/ 238125 w 238125"/>
                  <a:gd name="connsiteY6" fmla="*/ 266700 h 428625"/>
                  <a:gd name="connsiteX7" fmla="*/ 209550 w 238125"/>
                  <a:gd name="connsiteY7" fmla="*/ 428625 h 428625"/>
                  <a:gd name="connsiteX8" fmla="*/ 95250 w 238125"/>
                  <a:gd name="connsiteY8" fmla="*/ 390525 h 428625"/>
                  <a:gd name="connsiteX9" fmla="*/ 0 w 238125"/>
                  <a:gd name="connsiteY9" fmla="*/ 381000 h 428625"/>
                  <a:gd name="connsiteX10" fmla="*/ 9525 w 238125"/>
                  <a:gd name="connsiteY10" fmla="*/ 276225 h 428625"/>
                  <a:gd name="connsiteX11" fmla="*/ 28575 w 238125"/>
                  <a:gd name="connsiteY11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8125" h="428625">
                    <a:moveTo>
                      <a:pt x="28575" y="0"/>
                    </a:moveTo>
                    <a:lnTo>
                      <a:pt x="95250" y="0"/>
                    </a:lnTo>
                    <a:lnTo>
                      <a:pt x="161925" y="47625"/>
                    </a:lnTo>
                    <a:lnTo>
                      <a:pt x="161925" y="47625"/>
                    </a:lnTo>
                    <a:lnTo>
                      <a:pt x="228600" y="142875"/>
                    </a:lnTo>
                    <a:lnTo>
                      <a:pt x="238125" y="190500"/>
                    </a:lnTo>
                    <a:lnTo>
                      <a:pt x="238125" y="266700"/>
                    </a:lnTo>
                    <a:lnTo>
                      <a:pt x="209550" y="428625"/>
                    </a:lnTo>
                    <a:lnTo>
                      <a:pt x="95250" y="390525"/>
                    </a:lnTo>
                    <a:lnTo>
                      <a:pt x="0" y="381000"/>
                    </a:lnTo>
                    <a:lnTo>
                      <a:pt x="9525" y="276225"/>
                    </a:lnTo>
                    <a:lnTo>
                      <a:pt x="28575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DDEBF9AC-81E2-42B4-B47A-94A5853EEA69}"/>
                  </a:ext>
                </a:extLst>
              </p:cNvPr>
              <p:cNvSpPr/>
              <p:nvPr/>
            </p:nvSpPr>
            <p:spPr>
              <a:xfrm>
                <a:off x="3543300" y="2567940"/>
                <a:ext cx="243840" cy="167640"/>
              </a:xfrm>
              <a:custGeom>
                <a:avLst/>
                <a:gdLst>
                  <a:gd name="connsiteX0" fmla="*/ 0 w 243840"/>
                  <a:gd name="connsiteY0" fmla="*/ 0 h 167640"/>
                  <a:gd name="connsiteX1" fmla="*/ 30480 w 243840"/>
                  <a:gd name="connsiteY1" fmla="*/ 160020 h 167640"/>
                  <a:gd name="connsiteX2" fmla="*/ 243840 w 243840"/>
                  <a:gd name="connsiteY2" fmla="*/ 167640 h 167640"/>
                  <a:gd name="connsiteX3" fmla="*/ 220980 w 243840"/>
                  <a:gd name="connsiteY3" fmla="*/ 60960 h 167640"/>
                  <a:gd name="connsiteX4" fmla="*/ 129540 w 243840"/>
                  <a:gd name="connsiteY4" fmla="*/ 7620 h 167640"/>
                  <a:gd name="connsiteX5" fmla="*/ 68580 w 243840"/>
                  <a:gd name="connsiteY5" fmla="*/ 15240 h 167640"/>
                  <a:gd name="connsiteX6" fmla="*/ 0 w 243840"/>
                  <a:gd name="connsiteY6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840" h="167640">
                    <a:moveTo>
                      <a:pt x="0" y="0"/>
                    </a:moveTo>
                    <a:lnTo>
                      <a:pt x="30480" y="160020"/>
                    </a:lnTo>
                    <a:lnTo>
                      <a:pt x="243840" y="167640"/>
                    </a:lnTo>
                    <a:lnTo>
                      <a:pt x="220980" y="60960"/>
                    </a:lnTo>
                    <a:lnTo>
                      <a:pt x="129540" y="7620"/>
                    </a:lnTo>
                    <a:lnTo>
                      <a:pt x="68580" y="15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19287BB2-FAAD-4741-A69E-DCDF4332927D}"/>
                  </a:ext>
                </a:extLst>
              </p:cNvPr>
              <p:cNvSpPr/>
              <p:nvPr/>
            </p:nvSpPr>
            <p:spPr>
              <a:xfrm>
                <a:off x="3832860" y="2415540"/>
                <a:ext cx="312420" cy="304800"/>
              </a:xfrm>
              <a:custGeom>
                <a:avLst/>
                <a:gdLst>
                  <a:gd name="connsiteX0" fmla="*/ 198120 w 312420"/>
                  <a:gd name="connsiteY0" fmla="*/ 0 h 304800"/>
                  <a:gd name="connsiteX1" fmla="*/ 274320 w 312420"/>
                  <a:gd name="connsiteY1" fmla="*/ 0 h 304800"/>
                  <a:gd name="connsiteX2" fmla="*/ 312420 w 312420"/>
                  <a:gd name="connsiteY2" fmla="*/ 281940 h 304800"/>
                  <a:gd name="connsiteX3" fmla="*/ 15240 w 312420"/>
                  <a:gd name="connsiteY3" fmla="*/ 304800 h 304800"/>
                  <a:gd name="connsiteX4" fmla="*/ 0 w 312420"/>
                  <a:gd name="connsiteY4" fmla="*/ 243840 h 304800"/>
                  <a:gd name="connsiteX5" fmla="*/ 60960 w 312420"/>
                  <a:gd name="connsiteY5" fmla="*/ 274320 h 304800"/>
                  <a:gd name="connsiteX6" fmla="*/ 114300 w 312420"/>
                  <a:gd name="connsiteY6" fmla="*/ 274320 h 304800"/>
                  <a:gd name="connsiteX7" fmla="*/ 220980 w 312420"/>
                  <a:gd name="connsiteY7" fmla="*/ 243840 h 304800"/>
                  <a:gd name="connsiteX8" fmla="*/ 220980 w 312420"/>
                  <a:gd name="connsiteY8" fmla="*/ 167640 h 304800"/>
                  <a:gd name="connsiteX9" fmla="*/ 220980 w 312420"/>
                  <a:gd name="connsiteY9" fmla="*/ 121920 h 304800"/>
                  <a:gd name="connsiteX10" fmla="*/ 198120 w 312420"/>
                  <a:gd name="connsiteY10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420" h="304800">
                    <a:moveTo>
                      <a:pt x="198120" y="0"/>
                    </a:moveTo>
                    <a:lnTo>
                      <a:pt x="274320" y="0"/>
                    </a:lnTo>
                    <a:lnTo>
                      <a:pt x="312420" y="281940"/>
                    </a:lnTo>
                    <a:lnTo>
                      <a:pt x="15240" y="304800"/>
                    </a:lnTo>
                    <a:lnTo>
                      <a:pt x="0" y="243840"/>
                    </a:lnTo>
                    <a:lnTo>
                      <a:pt x="60960" y="274320"/>
                    </a:lnTo>
                    <a:lnTo>
                      <a:pt x="114300" y="274320"/>
                    </a:lnTo>
                    <a:lnTo>
                      <a:pt x="220980" y="243840"/>
                    </a:lnTo>
                    <a:lnTo>
                      <a:pt x="220980" y="167640"/>
                    </a:lnTo>
                    <a:lnTo>
                      <a:pt x="220980" y="121920"/>
                    </a:lnTo>
                    <a:lnTo>
                      <a:pt x="19812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8D980185-75CE-4984-92B4-6CC9E4C26183}"/>
                  </a:ext>
                </a:extLst>
              </p:cNvPr>
              <p:cNvSpPr/>
              <p:nvPr/>
            </p:nvSpPr>
            <p:spPr>
              <a:xfrm>
                <a:off x="4312920" y="2727960"/>
                <a:ext cx="480060" cy="647700"/>
              </a:xfrm>
              <a:custGeom>
                <a:avLst/>
                <a:gdLst>
                  <a:gd name="connsiteX0" fmla="*/ 0 w 480060"/>
                  <a:gd name="connsiteY0" fmla="*/ 0 h 647700"/>
                  <a:gd name="connsiteX1" fmla="*/ 15240 w 480060"/>
                  <a:gd name="connsiteY1" fmla="*/ 381000 h 647700"/>
                  <a:gd name="connsiteX2" fmla="*/ 388620 w 480060"/>
                  <a:gd name="connsiteY2" fmla="*/ 350520 h 647700"/>
                  <a:gd name="connsiteX3" fmla="*/ 403860 w 480060"/>
                  <a:gd name="connsiteY3" fmla="*/ 647700 h 647700"/>
                  <a:gd name="connsiteX4" fmla="*/ 480060 w 480060"/>
                  <a:gd name="connsiteY4" fmla="*/ 281940 h 647700"/>
                  <a:gd name="connsiteX5" fmla="*/ 449580 w 480060"/>
                  <a:gd name="connsiteY5" fmla="*/ 167640 h 647700"/>
                  <a:gd name="connsiteX6" fmla="*/ 411480 w 480060"/>
                  <a:gd name="connsiteY6" fmla="*/ 121920 h 647700"/>
                  <a:gd name="connsiteX7" fmla="*/ 0 w 480060"/>
                  <a:gd name="connsiteY7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060" h="647700">
                    <a:moveTo>
                      <a:pt x="0" y="0"/>
                    </a:moveTo>
                    <a:lnTo>
                      <a:pt x="15240" y="381000"/>
                    </a:lnTo>
                    <a:lnTo>
                      <a:pt x="388620" y="350520"/>
                    </a:lnTo>
                    <a:lnTo>
                      <a:pt x="403860" y="647700"/>
                    </a:lnTo>
                    <a:lnTo>
                      <a:pt x="480060" y="281940"/>
                    </a:lnTo>
                    <a:lnTo>
                      <a:pt x="449580" y="167640"/>
                    </a:lnTo>
                    <a:lnTo>
                      <a:pt x="411480" y="1219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12249DD1-DBED-4570-BD1F-909AD977757D}"/>
                  </a:ext>
                </a:extLst>
              </p:cNvPr>
              <p:cNvSpPr/>
              <p:nvPr/>
            </p:nvSpPr>
            <p:spPr>
              <a:xfrm>
                <a:off x="3401737" y="2743200"/>
                <a:ext cx="198120" cy="396240"/>
              </a:xfrm>
              <a:custGeom>
                <a:avLst/>
                <a:gdLst>
                  <a:gd name="connsiteX0" fmla="*/ 152400 w 198120"/>
                  <a:gd name="connsiteY0" fmla="*/ 0 h 396240"/>
                  <a:gd name="connsiteX1" fmla="*/ 83820 w 198120"/>
                  <a:gd name="connsiteY1" fmla="*/ 53340 h 396240"/>
                  <a:gd name="connsiteX2" fmla="*/ 83820 w 198120"/>
                  <a:gd name="connsiteY2" fmla="*/ 53340 h 396240"/>
                  <a:gd name="connsiteX3" fmla="*/ 0 w 198120"/>
                  <a:gd name="connsiteY3" fmla="*/ 396240 h 396240"/>
                  <a:gd name="connsiteX4" fmla="*/ 99060 w 198120"/>
                  <a:gd name="connsiteY4" fmla="*/ 396240 h 396240"/>
                  <a:gd name="connsiteX5" fmla="*/ 198120 w 198120"/>
                  <a:gd name="connsiteY5" fmla="*/ 350520 h 396240"/>
                  <a:gd name="connsiteX6" fmla="*/ 152400 w 198120"/>
                  <a:gd name="connsiteY6" fmla="*/ 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20" h="396240">
                    <a:moveTo>
                      <a:pt x="152400" y="0"/>
                    </a:moveTo>
                    <a:lnTo>
                      <a:pt x="83820" y="53340"/>
                    </a:lnTo>
                    <a:lnTo>
                      <a:pt x="83820" y="53340"/>
                    </a:lnTo>
                    <a:lnTo>
                      <a:pt x="0" y="396240"/>
                    </a:lnTo>
                    <a:lnTo>
                      <a:pt x="99060" y="396240"/>
                    </a:lnTo>
                    <a:lnTo>
                      <a:pt x="198120" y="35052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06D4D68F-86AB-4DAC-A36D-651E5EA3B47A}"/>
                  </a:ext>
                </a:extLst>
              </p:cNvPr>
              <p:cNvSpPr/>
              <p:nvPr/>
            </p:nvSpPr>
            <p:spPr>
              <a:xfrm>
                <a:off x="3345180" y="3543300"/>
                <a:ext cx="129540" cy="137160"/>
              </a:xfrm>
              <a:custGeom>
                <a:avLst/>
                <a:gdLst>
                  <a:gd name="connsiteX0" fmla="*/ 7620 w 129540"/>
                  <a:gd name="connsiteY0" fmla="*/ 0 h 137160"/>
                  <a:gd name="connsiteX1" fmla="*/ 106680 w 129540"/>
                  <a:gd name="connsiteY1" fmla="*/ 0 h 137160"/>
                  <a:gd name="connsiteX2" fmla="*/ 129540 w 129540"/>
                  <a:gd name="connsiteY2" fmla="*/ 121920 h 137160"/>
                  <a:gd name="connsiteX3" fmla="*/ 0 w 129540"/>
                  <a:gd name="connsiteY3" fmla="*/ 137160 h 137160"/>
                  <a:gd name="connsiteX4" fmla="*/ 7620 w 129540"/>
                  <a:gd name="connsiteY4" fmla="*/ 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540" h="137160">
                    <a:moveTo>
                      <a:pt x="7620" y="0"/>
                    </a:moveTo>
                    <a:lnTo>
                      <a:pt x="106680" y="0"/>
                    </a:lnTo>
                    <a:lnTo>
                      <a:pt x="129540" y="121920"/>
                    </a:lnTo>
                    <a:lnTo>
                      <a:pt x="0" y="137160"/>
                    </a:lnTo>
                    <a:lnTo>
                      <a:pt x="762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E0F692A9-CEE6-49D1-9A4E-E6AEE7287558}"/>
                  </a:ext>
                </a:extLst>
              </p:cNvPr>
              <p:cNvSpPr/>
              <p:nvPr/>
            </p:nvSpPr>
            <p:spPr>
              <a:xfrm>
                <a:off x="3581400" y="4914900"/>
                <a:ext cx="1036320" cy="434340"/>
              </a:xfrm>
              <a:custGeom>
                <a:avLst/>
                <a:gdLst>
                  <a:gd name="connsiteX0" fmla="*/ 38100 w 1036320"/>
                  <a:gd name="connsiteY0" fmla="*/ 434340 h 434340"/>
                  <a:gd name="connsiteX1" fmla="*/ 0 w 1036320"/>
                  <a:gd name="connsiteY1" fmla="*/ 175260 h 434340"/>
                  <a:gd name="connsiteX2" fmla="*/ 0 w 1036320"/>
                  <a:gd name="connsiteY2" fmla="*/ 91440 h 434340"/>
                  <a:gd name="connsiteX3" fmla="*/ 1028700 w 1036320"/>
                  <a:gd name="connsiteY3" fmla="*/ 0 h 434340"/>
                  <a:gd name="connsiteX4" fmla="*/ 1036320 w 1036320"/>
                  <a:gd name="connsiteY4" fmla="*/ 129540 h 434340"/>
                  <a:gd name="connsiteX5" fmla="*/ 937260 w 1036320"/>
                  <a:gd name="connsiteY5" fmla="*/ 129540 h 434340"/>
                  <a:gd name="connsiteX6" fmla="*/ 906780 w 1036320"/>
                  <a:gd name="connsiteY6" fmla="*/ 137160 h 434340"/>
                  <a:gd name="connsiteX7" fmla="*/ 944880 w 1036320"/>
                  <a:gd name="connsiteY7" fmla="*/ 190500 h 434340"/>
                  <a:gd name="connsiteX8" fmla="*/ 944880 w 1036320"/>
                  <a:gd name="connsiteY8" fmla="*/ 190500 h 434340"/>
                  <a:gd name="connsiteX9" fmla="*/ 952500 w 1036320"/>
                  <a:gd name="connsiteY9" fmla="*/ 320040 h 434340"/>
                  <a:gd name="connsiteX10" fmla="*/ 952500 w 1036320"/>
                  <a:gd name="connsiteY10" fmla="*/ 350520 h 434340"/>
                  <a:gd name="connsiteX11" fmla="*/ 906780 w 1036320"/>
                  <a:gd name="connsiteY11" fmla="*/ 373380 h 434340"/>
                  <a:gd name="connsiteX12" fmla="*/ 800100 w 1036320"/>
                  <a:gd name="connsiteY12" fmla="*/ 381000 h 434340"/>
                  <a:gd name="connsiteX13" fmla="*/ 518160 w 1036320"/>
                  <a:gd name="connsiteY13" fmla="*/ 388620 h 434340"/>
                  <a:gd name="connsiteX14" fmla="*/ 236220 w 1036320"/>
                  <a:gd name="connsiteY14" fmla="*/ 426720 h 434340"/>
                  <a:gd name="connsiteX15" fmla="*/ 38100 w 1036320"/>
                  <a:gd name="connsiteY15" fmla="*/ 434340 h 434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36320" h="434340">
                    <a:moveTo>
                      <a:pt x="38100" y="434340"/>
                    </a:moveTo>
                    <a:lnTo>
                      <a:pt x="0" y="175260"/>
                    </a:lnTo>
                    <a:lnTo>
                      <a:pt x="0" y="91440"/>
                    </a:lnTo>
                    <a:lnTo>
                      <a:pt x="1028700" y="0"/>
                    </a:lnTo>
                    <a:lnTo>
                      <a:pt x="1036320" y="129540"/>
                    </a:lnTo>
                    <a:lnTo>
                      <a:pt x="937260" y="129540"/>
                    </a:lnTo>
                    <a:lnTo>
                      <a:pt x="906780" y="137160"/>
                    </a:lnTo>
                    <a:lnTo>
                      <a:pt x="944880" y="190500"/>
                    </a:lnTo>
                    <a:lnTo>
                      <a:pt x="944880" y="190500"/>
                    </a:lnTo>
                    <a:lnTo>
                      <a:pt x="952500" y="320040"/>
                    </a:lnTo>
                    <a:lnTo>
                      <a:pt x="952500" y="350520"/>
                    </a:lnTo>
                    <a:lnTo>
                      <a:pt x="906780" y="373380"/>
                    </a:lnTo>
                    <a:lnTo>
                      <a:pt x="800100" y="381000"/>
                    </a:lnTo>
                    <a:lnTo>
                      <a:pt x="518160" y="388620"/>
                    </a:lnTo>
                    <a:lnTo>
                      <a:pt x="236220" y="426720"/>
                    </a:lnTo>
                    <a:lnTo>
                      <a:pt x="38100" y="43434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714AAAB9-D1FE-4971-9DF9-8D9F5C99CFCC}"/>
                  </a:ext>
                </a:extLst>
              </p:cNvPr>
              <p:cNvSpPr/>
              <p:nvPr/>
            </p:nvSpPr>
            <p:spPr>
              <a:xfrm>
                <a:off x="4351020" y="5074920"/>
                <a:ext cx="182880" cy="228600"/>
              </a:xfrm>
              <a:custGeom>
                <a:avLst/>
                <a:gdLst>
                  <a:gd name="connsiteX0" fmla="*/ 160020 w 182880"/>
                  <a:gd name="connsiteY0" fmla="*/ 0 h 228600"/>
                  <a:gd name="connsiteX1" fmla="*/ 76200 w 182880"/>
                  <a:gd name="connsiteY1" fmla="*/ 0 h 228600"/>
                  <a:gd name="connsiteX2" fmla="*/ 53340 w 182880"/>
                  <a:gd name="connsiteY2" fmla="*/ 45720 h 228600"/>
                  <a:gd name="connsiteX3" fmla="*/ 15240 w 182880"/>
                  <a:gd name="connsiteY3" fmla="*/ 106680 h 228600"/>
                  <a:gd name="connsiteX4" fmla="*/ 15240 w 182880"/>
                  <a:gd name="connsiteY4" fmla="*/ 160020 h 228600"/>
                  <a:gd name="connsiteX5" fmla="*/ 0 w 182880"/>
                  <a:gd name="connsiteY5" fmla="*/ 228600 h 228600"/>
                  <a:gd name="connsiteX6" fmla="*/ 106680 w 182880"/>
                  <a:gd name="connsiteY6" fmla="*/ 205740 h 228600"/>
                  <a:gd name="connsiteX7" fmla="*/ 167640 w 182880"/>
                  <a:gd name="connsiteY7" fmla="*/ 205740 h 228600"/>
                  <a:gd name="connsiteX8" fmla="*/ 182880 w 182880"/>
                  <a:gd name="connsiteY8" fmla="*/ 144780 h 228600"/>
                  <a:gd name="connsiteX9" fmla="*/ 160020 w 182880"/>
                  <a:gd name="connsiteY9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880" h="228600">
                    <a:moveTo>
                      <a:pt x="160020" y="0"/>
                    </a:moveTo>
                    <a:lnTo>
                      <a:pt x="76200" y="0"/>
                    </a:lnTo>
                    <a:lnTo>
                      <a:pt x="53340" y="45720"/>
                    </a:lnTo>
                    <a:lnTo>
                      <a:pt x="15240" y="106680"/>
                    </a:lnTo>
                    <a:lnTo>
                      <a:pt x="15240" y="160020"/>
                    </a:lnTo>
                    <a:lnTo>
                      <a:pt x="0" y="228600"/>
                    </a:lnTo>
                    <a:lnTo>
                      <a:pt x="106680" y="205740"/>
                    </a:lnTo>
                    <a:lnTo>
                      <a:pt x="167640" y="205740"/>
                    </a:lnTo>
                    <a:lnTo>
                      <a:pt x="182880" y="144780"/>
                    </a:lnTo>
                    <a:lnTo>
                      <a:pt x="16002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3CDB5AEE-1922-4D28-B4CD-69DCA478FC50}"/>
                  </a:ext>
                </a:extLst>
              </p:cNvPr>
              <p:cNvSpPr/>
              <p:nvPr/>
            </p:nvSpPr>
            <p:spPr>
              <a:xfrm>
                <a:off x="4381500" y="4251960"/>
                <a:ext cx="213360" cy="419100"/>
              </a:xfrm>
              <a:custGeom>
                <a:avLst/>
                <a:gdLst>
                  <a:gd name="connsiteX0" fmla="*/ 160020 w 213360"/>
                  <a:gd name="connsiteY0" fmla="*/ 0 h 419100"/>
                  <a:gd name="connsiteX1" fmla="*/ 76200 w 213360"/>
                  <a:gd name="connsiteY1" fmla="*/ 0 h 419100"/>
                  <a:gd name="connsiteX2" fmla="*/ 53340 w 213360"/>
                  <a:gd name="connsiteY2" fmla="*/ 60960 h 419100"/>
                  <a:gd name="connsiteX3" fmla="*/ 0 w 213360"/>
                  <a:gd name="connsiteY3" fmla="*/ 68580 h 419100"/>
                  <a:gd name="connsiteX4" fmla="*/ 15240 w 213360"/>
                  <a:gd name="connsiteY4" fmla="*/ 121920 h 419100"/>
                  <a:gd name="connsiteX5" fmla="*/ 68580 w 213360"/>
                  <a:gd name="connsiteY5" fmla="*/ 152400 h 419100"/>
                  <a:gd name="connsiteX6" fmla="*/ 76200 w 213360"/>
                  <a:gd name="connsiteY6" fmla="*/ 342900 h 419100"/>
                  <a:gd name="connsiteX7" fmla="*/ 38100 w 213360"/>
                  <a:gd name="connsiteY7" fmla="*/ 342900 h 419100"/>
                  <a:gd name="connsiteX8" fmla="*/ 30480 w 213360"/>
                  <a:gd name="connsiteY8" fmla="*/ 419100 h 419100"/>
                  <a:gd name="connsiteX9" fmla="*/ 213360 w 213360"/>
                  <a:gd name="connsiteY9" fmla="*/ 419100 h 419100"/>
                  <a:gd name="connsiteX10" fmla="*/ 160020 w 213360"/>
                  <a:gd name="connsiteY10" fmla="*/ 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3360" h="419100">
                    <a:moveTo>
                      <a:pt x="160020" y="0"/>
                    </a:moveTo>
                    <a:lnTo>
                      <a:pt x="76200" y="0"/>
                    </a:lnTo>
                    <a:lnTo>
                      <a:pt x="53340" y="60960"/>
                    </a:lnTo>
                    <a:lnTo>
                      <a:pt x="0" y="68580"/>
                    </a:lnTo>
                    <a:lnTo>
                      <a:pt x="15240" y="121920"/>
                    </a:lnTo>
                    <a:lnTo>
                      <a:pt x="68580" y="152400"/>
                    </a:lnTo>
                    <a:lnTo>
                      <a:pt x="76200" y="342900"/>
                    </a:lnTo>
                    <a:lnTo>
                      <a:pt x="38100" y="342900"/>
                    </a:lnTo>
                    <a:lnTo>
                      <a:pt x="30480" y="419100"/>
                    </a:lnTo>
                    <a:lnTo>
                      <a:pt x="213360" y="419100"/>
                    </a:lnTo>
                    <a:lnTo>
                      <a:pt x="16002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880FBD6C-635C-4E3A-9EEA-3B2AA2C4FC7B}"/>
                  </a:ext>
                </a:extLst>
              </p:cNvPr>
              <p:cNvSpPr/>
              <p:nvPr/>
            </p:nvSpPr>
            <p:spPr>
              <a:xfrm>
                <a:off x="3771900" y="3421380"/>
                <a:ext cx="175260" cy="137160"/>
              </a:xfrm>
              <a:custGeom>
                <a:avLst/>
                <a:gdLst>
                  <a:gd name="connsiteX0" fmla="*/ 0 w 175260"/>
                  <a:gd name="connsiteY0" fmla="*/ 0 h 137160"/>
                  <a:gd name="connsiteX1" fmla="*/ 175260 w 175260"/>
                  <a:gd name="connsiteY1" fmla="*/ 0 h 137160"/>
                  <a:gd name="connsiteX2" fmla="*/ 175260 w 175260"/>
                  <a:gd name="connsiteY2" fmla="*/ 129540 h 137160"/>
                  <a:gd name="connsiteX3" fmla="*/ 38100 w 175260"/>
                  <a:gd name="connsiteY3" fmla="*/ 137160 h 137160"/>
                  <a:gd name="connsiteX4" fmla="*/ 0 w 175260"/>
                  <a:gd name="connsiteY4" fmla="*/ 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60" h="137160">
                    <a:moveTo>
                      <a:pt x="0" y="0"/>
                    </a:moveTo>
                    <a:lnTo>
                      <a:pt x="175260" y="0"/>
                    </a:lnTo>
                    <a:lnTo>
                      <a:pt x="175260" y="129540"/>
                    </a:lnTo>
                    <a:lnTo>
                      <a:pt x="38100" y="1371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15F69A52-6975-4F0A-84F8-1168F7A840A0}"/>
                  </a:ext>
                </a:extLst>
              </p:cNvPr>
              <p:cNvSpPr/>
              <p:nvPr/>
            </p:nvSpPr>
            <p:spPr>
              <a:xfrm>
                <a:off x="2857500" y="2705100"/>
                <a:ext cx="525780" cy="2667000"/>
              </a:xfrm>
              <a:custGeom>
                <a:avLst/>
                <a:gdLst>
                  <a:gd name="connsiteX0" fmla="*/ 152400 w 525780"/>
                  <a:gd name="connsiteY0" fmla="*/ 0 h 2667000"/>
                  <a:gd name="connsiteX1" fmla="*/ 396240 w 525780"/>
                  <a:gd name="connsiteY1" fmla="*/ 45720 h 2667000"/>
                  <a:gd name="connsiteX2" fmla="*/ 228600 w 525780"/>
                  <a:gd name="connsiteY2" fmla="*/ 1150620 h 2667000"/>
                  <a:gd name="connsiteX3" fmla="*/ 525780 w 525780"/>
                  <a:gd name="connsiteY3" fmla="*/ 2667000 h 2667000"/>
                  <a:gd name="connsiteX4" fmla="*/ 304800 w 525780"/>
                  <a:gd name="connsiteY4" fmla="*/ 2659380 h 2667000"/>
                  <a:gd name="connsiteX5" fmla="*/ 0 w 525780"/>
                  <a:gd name="connsiteY5" fmla="*/ 1165860 h 2667000"/>
                  <a:gd name="connsiteX6" fmla="*/ 152400 w 525780"/>
                  <a:gd name="connsiteY6" fmla="*/ 0 h 266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5780" h="2667000">
                    <a:moveTo>
                      <a:pt x="152400" y="0"/>
                    </a:moveTo>
                    <a:lnTo>
                      <a:pt x="396240" y="45720"/>
                    </a:lnTo>
                    <a:lnTo>
                      <a:pt x="228600" y="1150620"/>
                    </a:lnTo>
                    <a:lnTo>
                      <a:pt x="525780" y="2667000"/>
                    </a:lnTo>
                    <a:lnTo>
                      <a:pt x="304800" y="2659380"/>
                    </a:lnTo>
                    <a:lnTo>
                      <a:pt x="0" y="116586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1BAF9F10-CA5F-4CE9-938C-6A8062F27199}"/>
                  </a:ext>
                </a:extLst>
              </p:cNvPr>
              <p:cNvSpPr/>
              <p:nvPr/>
            </p:nvSpPr>
            <p:spPr>
              <a:xfrm>
                <a:off x="3482340" y="4625340"/>
                <a:ext cx="937260" cy="144780"/>
              </a:xfrm>
              <a:custGeom>
                <a:avLst/>
                <a:gdLst>
                  <a:gd name="connsiteX0" fmla="*/ 0 w 937260"/>
                  <a:gd name="connsiteY0" fmla="*/ 60960 h 144780"/>
                  <a:gd name="connsiteX1" fmla="*/ 929640 w 937260"/>
                  <a:gd name="connsiteY1" fmla="*/ 0 h 144780"/>
                  <a:gd name="connsiteX2" fmla="*/ 937260 w 937260"/>
                  <a:gd name="connsiteY2" fmla="*/ 53340 h 144780"/>
                  <a:gd name="connsiteX3" fmla="*/ 106680 w 937260"/>
                  <a:gd name="connsiteY3" fmla="*/ 144780 h 144780"/>
                  <a:gd name="connsiteX4" fmla="*/ 83820 w 937260"/>
                  <a:gd name="connsiteY4" fmla="*/ 137160 h 144780"/>
                  <a:gd name="connsiteX5" fmla="*/ 22860 w 937260"/>
                  <a:gd name="connsiteY5" fmla="*/ 106680 h 144780"/>
                  <a:gd name="connsiteX6" fmla="*/ 0 w 937260"/>
                  <a:gd name="connsiteY6" fmla="*/ 6096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7260" h="144780">
                    <a:moveTo>
                      <a:pt x="0" y="60960"/>
                    </a:moveTo>
                    <a:lnTo>
                      <a:pt x="929640" y="0"/>
                    </a:lnTo>
                    <a:lnTo>
                      <a:pt x="937260" y="53340"/>
                    </a:lnTo>
                    <a:lnTo>
                      <a:pt x="106680" y="144780"/>
                    </a:lnTo>
                    <a:lnTo>
                      <a:pt x="83820" y="137160"/>
                    </a:lnTo>
                    <a:lnTo>
                      <a:pt x="22860" y="106680"/>
                    </a:lnTo>
                    <a:lnTo>
                      <a:pt x="0" y="6096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C727B024-E9F6-4002-A880-5883310B9AED}"/>
                  </a:ext>
                </a:extLst>
              </p:cNvPr>
              <p:cNvSpPr/>
              <p:nvPr/>
            </p:nvSpPr>
            <p:spPr>
              <a:xfrm>
                <a:off x="4343400" y="3596640"/>
                <a:ext cx="198120" cy="579120"/>
              </a:xfrm>
              <a:custGeom>
                <a:avLst/>
                <a:gdLst>
                  <a:gd name="connsiteX0" fmla="*/ 30480 w 198120"/>
                  <a:gd name="connsiteY0" fmla="*/ 7620 h 579120"/>
                  <a:gd name="connsiteX1" fmla="*/ 121920 w 198120"/>
                  <a:gd name="connsiteY1" fmla="*/ 0 h 579120"/>
                  <a:gd name="connsiteX2" fmla="*/ 198120 w 198120"/>
                  <a:gd name="connsiteY2" fmla="*/ 571500 h 579120"/>
                  <a:gd name="connsiteX3" fmla="*/ 99060 w 198120"/>
                  <a:gd name="connsiteY3" fmla="*/ 579120 h 579120"/>
                  <a:gd name="connsiteX4" fmla="*/ 60960 w 198120"/>
                  <a:gd name="connsiteY4" fmla="*/ 365760 h 579120"/>
                  <a:gd name="connsiteX5" fmla="*/ 0 w 198120"/>
                  <a:gd name="connsiteY5" fmla="*/ 381000 h 579120"/>
                  <a:gd name="connsiteX6" fmla="*/ 0 w 198120"/>
                  <a:gd name="connsiteY6" fmla="*/ 297180 h 579120"/>
                  <a:gd name="connsiteX7" fmla="*/ 68580 w 198120"/>
                  <a:gd name="connsiteY7" fmla="*/ 289560 h 579120"/>
                  <a:gd name="connsiteX8" fmla="*/ 30480 w 198120"/>
                  <a:gd name="connsiteY8" fmla="*/ 762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20" h="579120">
                    <a:moveTo>
                      <a:pt x="30480" y="7620"/>
                    </a:moveTo>
                    <a:lnTo>
                      <a:pt x="121920" y="0"/>
                    </a:lnTo>
                    <a:lnTo>
                      <a:pt x="198120" y="571500"/>
                    </a:lnTo>
                    <a:lnTo>
                      <a:pt x="99060" y="579120"/>
                    </a:lnTo>
                    <a:lnTo>
                      <a:pt x="60960" y="365760"/>
                    </a:lnTo>
                    <a:lnTo>
                      <a:pt x="0" y="381000"/>
                    </a:lnTo>
                    <a:lnTo>
                      <a:pt x="0" y="297180"/>
                    </a:lnTo>
                    <a:lnTo>
                      <a:pt x="68580" y="289560"/>
                    </a:lnTo>
                    <a:lnTo>
                      <a:pt x="30480" y="762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19ACAD9A-848D-4603-9D45-D62357B13142}"/>
                  </a:ext>
                </a:extLst>
              </p:cNvPr>
              <p:cNvSpPr/>
              <p:nvPr/>
            </p:nvSpPr>
            <p:spPr>
              <a:xfrm>
                <a:off x="3333750" y="3940175"/>
                <a:ext cx="282575" cy="469900"/>
              </a:xfrm>
              <a:custGeom>
                <a:avLst/>
                <a:gdLst>
                  <a:gd name="connsiteX0" fmla="*/ 0 w 282575"/>
                  <a:gd name="connsiteY0" fmla="*/ 28575 h 469900"/>
                  <a:gd name="connsiteX1" fmla="*/ 19050 w 282575"/>
                  <a:gd name="connsiteY1" fmla="*/ 111125 h 469900"/>
                  <a:gd name="connsiteX2" fmla="*/ 203200 w 282575"/>
                  <a:gd name="connsiteY2" fmla="*/ 95250 h 469900"/>
                  <a:gd name="connsiteX3" fmla="*/ 260350 w 282575"/>
                  <a:gd name="connsiteY3" fmla="*/ 400050 h 469900"/>
                  <a:gd name="connsiteX4" fmla="*/ 79375 w 282575"/>
                  <a:gd name="connsiteY4" fmla="*/ 409575 h 469900"/>
                  <a:gd name="connsiteX5" fmla="*/ 88900 w 282575"/>
                  <a:gd name="connsiteY5" fmla="*/ 469900 h 469900"/>
                  <a:gd name="connsiteX6" fmla="*/ 282575 w 282575"/>
                  <a:gd name="connsiteY6" fmla="*/ 457200 h 469900"/>
                  <a:gd name="connsiteX7" fmla="*/ 250825 w 282575"/>
                  <a:gd name="connsiteY7" fmla="*/ 0 h 469900"/>
                  <a:gd name="connsiteX8" fmla="*/ 0 w 282575"/>
                  <a:gd name="connsiteY8" fmla="*/ 28575 h 469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575" h="469900">
                    <a:moveTo>
                      <a:pt x="0" y="28575"/>
                    </a:moveTo>
                    <a:lnTo>
                      <a:pt x="19050" y="111125"/>
                    </a:lnTo>
                    <a:lnTo>
                      <a:pt x="203200" y="95250"/>
                    </a:lnTo>
                    <a:lnTo>
                      <a:pt x="260350" y="400050"/>
                    </a:lnTo>
                    <a:lnTo>
                      <a:pt x="79375" y="409575"/>
                    </a:lnTo>
                    <a:lnTo>
                      <a:pt x="88900" y="469900"/>
                    </a:lnTo>
                    <a:lnTo>
                      <a:pt x="282575" y="457200"/>
                    </a:lnTo>
                    <a:lnTo>
                      <a:pt x="250825" y="0"/>
                    </a:lnTo>
                    <a:lnTo>
                      <a:pt x="0" y="28575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0F14DA4C-2245-41EC-AF80-B1CAD2CD1552}"/>
                  </a:ext>
                </a:extLst>
              </p:cNvPr>
              <p:cNvSpPr/>
              <p:nvPr/>
            </p:nvSpPr>
            <p:spPr>
              <a:xfrm>
                <a:off x="3368675" y="3181350"/>
                <a:ext cx="263525" cy="282575"/>
              </a:xfrm>
              <a:custGeom>
                <a:avLst/>
                <a:gdLst>
                  <a:gd name="connsiteX0" fmla="*/ 6350 w 263525"/>
                  <a:gd name="connsiteY0" fmla="*/ 206375 h 282575"/>
                  <a:gd name="connsiteX1" fmla="*/ 0 w 263525"/>
                  <a:gd name="connsiteY1" fmla="*/ 282575 h 282575"/>
                  <a:gd name="connsiteX2" fmla="*/ 263525 w 263525"/>
                  <a:gd name="connsiteY2" fmla="*/ 250825 h 282575"/>
                  <a:gd name="connsiteX3" fmla="*/ 238125 w 263525"/>
                  <a:gd name="connsiteY3" fmla="*/ 0 h 282575"/>
                  <a:gd name="connsiteX4" fmla="*/ 212725 w 263525"/>
                  <a:gd name="connsiteY4" fmla="*/ 0 h 282575"/>
                  <a:gd name="connsiteX5" fmla="*/ 225425 w 263525"/>
                  <a:gd name="connsiteY5" fmla="*/ 196850 h 282575"/>
                  <a:gd name="connsiteX6" fmla="*/ 6350 w 263525"/>
                  <a:gd name="connsiteY6" fmla="*/ 206375 h 28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525" h="282575">
                    <a:moveTo>
                      <a:pt x="6350" y="206375"/>
                    </a:moveTo>
                    <a:lnTo>
                      <a:pt x="0" y="282575"/>
                    </a:lnTo>
                    <a:lnTo>
                      <a:pt x="263525" y="250825"/>
                    </a:lnTo>
                    <a:lnTo>
                      <a:pt x="238125" y="0"/>
                    </a:lnTo>
                    <a:lnTo>
                      <a:pt x="212725" y="0"/>
                    </a:lnTo>
                    <a:lnTo>
                      <a:pt x="225425" y="196850"/>
                    </a:lnTo>
                    <a:lnTo>
                      <a:pt x="6350" y="206375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Forme libre : forme 30">
                <a:extLst>
                  <a:ext uri="{FF2B5EF4-FFF2-40B4-BE49-F238E27FC236}">
                    <a16:creationId xmlns:a16="http://schemas.microsoft.com/office/drawing/2014/main" id="{E56BCAB6-FC4A-479B-907C-00FE215CE4A9}"/>
                  </a:ext>
                </a:extLst>
              </p:cNvPr>
              <p:cNvSpPr/>
              <p:nvPr/>
            </p:nvSpPr>
            <p:spPr>
              <a:xfrm>
                <a:off x="5272088" y="4005263"/>
                <a:ext cx="452437" cy="871537"/>
              </a:xfrm>
              <a:custGeom>
                <a:avLst/>
                <a:gdLst>
                  <a:gd name="connsiteX0" fmla="*/ 47625 w 452437"/>
                  <a:gd name="connsiteY0" fmla="*/ 400050 h 871537"/>
                  <a:gd name="connsiteX1" fmla="*/ 0 w 452437"/>
                  <a:gd name="connsiteY1" fmla="*/ 33337 h 871537"/>
                  <a:gd name="connsiteX2" fmla="*/ 38100 w 452437"/>
                  <a:gd name="connsiteY2" fmla="*/ 0 h 871537"/>
                  <a:gd name="connsiteX3" fmla="*/ 276225 w 452437"/>
                  <a:gd name="connsiteY3" fmla="*/ 80962 h 871537"/>
                  <a:gd name="connsiteX4" fmla="*/ 290512 w 452437"/>
                  <a:gd name="connsiteY4" fmla="*/ 185737 h 871537"/>
                  <a:gd name="connsiteX5" fmla="*/ 280987 w 452437"/>
                  <a:gd name="connsiteY5" fmla="*/ 347662 h 871537"/>
                  <a:gd name="connsiteX6" fmla="*/ 400050 w 452437"/>
                  <a:gd name="connsiteY6" fmla="*/ 447675 h 871537"/>
                  <a:gd name="connsiteX7" fmla="*/ 452437 w 452437"/>
                  <a:gd name="connsiteY7" fmla="*/ 785812 h 871537"/>
                  <a:gd name="connsiteX8" fmla="*/ 404812 w 452437"/>
                  <a:gd name="connsiteY8" fmla="*/ 871537 h 871537"/>
                  <a:gd name="connsiteX9" fmla="*/ 228600 w 452437"/>
                  <a:gd name="connsiteY9" fmla="*/ 728662 h 871537"/>
                  <a:gd name="connsiteX10" fmla="*/ 257175 w 452437"/>
                  <a:gd name="connsiteY10" fmla="*/ 576262 h 871537"/>
                  <a:gd name="connsiteX11" fmla="*/ 47625 w 452437"/>
                  <a:gd name="connsiteY11" fmla="*/ 400050 h 871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437" h="871537">
                    <a:moveTo>
                      <a:pt x="47625" y="400050"/>
                    </a:moveTo>
                    <a:lnTo>
                      <a:pt x="0" y="33337"/>
                    </a:lnTo>
                    <a:lnTo>
                      <a:pt x="38100" y="0"/>
                    </a:lnTo>
                    <a:lnTo>
                      <a:pt x="276225" y="80962"/>
                    </a:lnTo>
                    <a:lnTo>
                      <a:pt x="290512" y="185737"/>
                    </a:lnTo>
                    <a:lnTo>
                      <a:pt x="280987" y="347662"/>
                    </a:lnTo>
                    <a:lnTo>
                      <a:pt x="400050" y="447675"/>
                    </a:lnTo>
                    <a:lnTo>
                      <a:pt x="452437" y="785812"/>
                    </a:lnTo>
                    <a:lnTo>
                      <a:pt x="404812" y="871537"/>
                    </a:lnTo>
                    <a:lnTo>
                      <a:pt x="228600" y="728662"/>
                    </a:lnTo>
                    <a:lnTo>
                      <a:pt x="257175" y="576262"/>
                    </a:lnTo>
                    <a:lnTo>
                      <a:pt x="47625" y="400050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Forme libre : forme 31">
                <a:extLst>
                  <a:ext uri="{FF2B5EF4-FFF2-40B4-BE49-F238E27FC236}">
                    <a16:creationId xmlns:a16="http://schemas.microsoft.com/office/drawing/2014/main" id="{A2322D94-62B9-42A8-B846-5C369ED9B229}"/>
                  </a:ext>
                </a:extLst>
              </p:cNvPr>
              <p:cNvSpPr/>
              <p:nvPr/>
            </p:nvSpPr>
            <p:spPr>
              <a:xfrm>
                <a:off x="6305550" y="4357688"/>
                <a:ext cx="604838" cy="495300"/>
              </a:xfrm>
              <a:custGeom>
                <a:avLst/>
                <a:gdLst>
                  <a:gd name="connsiteX0" fmla="*/ 604838 w 604838"/>
                  <a:gd name="connsiteY0" fmla="*/ 214312 h 495300"/>
                  <a:gd name="connsiteX1" fmla="*/ 304800 w 604838"/>
                  <a:gd name="connsiteY1" fmla="*/ 0 h 495300"/>
                  <a:gd name="connsiteX2" fmla="*/ 0 w 604838"/>
                  <a:gd name="connsiteY2" fmla="*/ 100012 h 495300"/>
                  <a:gd name="connsiteX3" fmla="*/ 333375 w 604838"/>
                  <a:gd name="connsiteY3" fmla="*/ 495300 h 495300"/>
                  <a:gd name="connsiteX4" fmla="*/ 604838 w 604838"/>
                  <a:gd name="connsiteY4" fmla="*/ 214312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38" h="495300">
                    <a:moveTo>
                      <a:pt x="604838" y="214312"/>
                    </a:moveTo>
                    <a:lnTo>
                      <a:pt x="304800" y="0"/>
                    </a:lnTo>
                    <a:lnTo>
                      <a:pt x="0" y="100012"/>
                    </a:lnTo>
                    <a:lnTo>
                      <a:pt x="333375" y="495300"/>
                    </a:lnTo>
                    <a:lnTo>
                      <a:pt x="604838" y="214312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Forme libre : forme 32">
                <a:extLst>
                  <a:ext uri="{FF2B5EF4-FFF2-40B4-BE49-F238E27FC236}">
                    <a16:creationId xmlns:a16="http://schemas.microsoft.com/office/drawing/2014/main" id="{AE38FEC9-9527-4595-ACA7-35192D3FF814}"/>
                  </a:ext>
                </a:extLst>
              </p:cNvPr>
              <p:cNvSpPr/>
              <p:nvPr/>
            </p:nvSpPr>
            <p:spPr>
              <a:xfrm>
                <a:off x="7315200" y="5186363"/>
                <a:ext cx="981075" cy="785812"/>
              </a:xfrm>
              <a:custGeom>
                <a:avLst/>
                <a:gdLst>
                  <a:gd name="connsiteX0" fmla="*/ 981075 w 981075"/>
                  <a:gd name="connsiteY0" fmla="*/ 23812 h 785812"/>
                  <a:gd name="connsiteX1" fmla="*/ 847725 w 981075"/>
                  <a:gd name="connsiteY1" fmla="*/ 0 h 785812"/>
                  <a:gd name="connsiteX2" fmla="*/ 490538 w 981075"/>
                  <a:gd name="connsiteY2" fmla="*/ 285750 h 785812"/>
                  <a:gd name="connsiteX3" fmla="*/ 185738 w 981075"/>
                  <a:gd name="connsiteY3" fmla="*/ 285750 h 785812"/>
                  <a:gd name="connsiteX4" fmla="*/ 47625 w 981075"/>
                  <a:gd name="connsiteY4" fmla="*/ 357187 h 785812"/>
                  <a:gd name="connsiteX5" fmla="*/ 0 w 981075"/>
                  <a:gd name="connsiteY5" fmla="*/ 581025 h 785812"/>
                  <a:gd name="connsiteX6" fmla="*/ 866775 w 981075"/>
                  <a:gd name="connsiteY6" fmla="*/ 785812 h 785812"/>
                  <a:gd name="connsiteX7" fmla="*/ 942975 w 981075"/>
                  <a:gd name="connsiteY7" fmla="*/ 642937 h 785812"/>
                  <a:gd name="connsiteX8" fmla="*/ 981075 w 981075"/>
                  <a:gd name="connsiteY8" fmla="*/ 23812 h 7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1075" h="785812">
                    <a:moveTo>
                      <a:pt x="981075" y="23812"/>
                    </a:moveTo>
                    <a:lnTo>
                      <a:pt x="847725" y="0"/>
                    </a:lnTo>
                    <a:lnTo>
                      <a:pt x="490538" y="285750"/>
                    </a:lnTo>
                    <a:lnTo>
                      <a:pt x="185738" y="285750"/>
                    </a:lnTo>
                    <a:lnTo>
                      <a:pt x="47625" y="357187"/>
                    </a:lnTo>
                    <a:lnTo>
                      <a:pt x="0" y="581025"/>
                    </a:lnTo>
                    <a:lnTo>
                      <a:pt x="866775" y="785812"/>
                    </a:lnTo>
                    <a:lnTo>
                      <a:pt x="942975" y="642937"/>
                    </a:lnTo>
                    <a:lnTo>
                      <a:pt x="981075" y="23812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4" name="Forme libre : forme 33">
                <a:extLst>
                  <a:ext uri="{FF2B5EF4-FFF2-40B4-BE49-F238E27FC236}">
                    <a16:creationId xmlns:a16="http://schemas.microsoft.com/office/drawing/2014/main" id="{53E766B9-D480-4073-AD66-F9D2C5668D28}"/>
                  </a:ext>
                </a:extLst>
              </p:cNvPr>
              <p:cNvSpPr/>
              <p:nvPr/>
            </p:nvSpPr>
            <p:spPr>
              <a:xfrm>
                <a:off x="5743575" y="5300663"/>
                <a:ext cx="2714625" cy="1009650"/>
              </a:xfrm>
              <a:custGeom>
                <a:avLst/>
                <a:gdLst>
                  <a:gd name="connsiteX0" fmla="*/ 47625 w 2714625"/>
                  <a:gd name="connsiteY0" fmla="*/ 23812 h 1009650"/>
                  <a:gd name="connsiteX1" fmla="*/ 0 w 2714625"/>
                  <a:gd name="connsiteY1" fmla="*/ 209550 h 1009650"/>
                  <a:gd name="connsiteX2" fmla="*/ 2695575 w 2714625"/>
                  <a:gd name="connsiteY2" fmla="*/ 1009650 h 1009650"/>
                  <a:gd name="connsiteX3" fmla="*/ 2714625 w 2714625"/>
                  <a:gd name="connsiteY3" fmla="*/ 4762 h 1009650"/>
                  <a:gd name="connsiteX4" fmla="*/ 2581275 w 2714625"/>
                  <a:gd name="connsiteY4" fmla="*/ 0 h 1009650"/>
                  <a:gd name="connsiteX5" fmla="*/ 2538413 w 2714625"/>
                  <a:gd name="connsiteY5" fmla="*/ 719137 h 1009650"/>
                  <a:gd name="connsiteX6" fmla="*/ 47625 w 2714625"/>
                  <a:gd name="connsiteY6" fmla="*/ 23812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4625" h="1009650">
                    <a:moveTo>
                      <a:pt x="47625" y="23812"/>
                    </a:moveTo>
                    <a:lnTo>
                      <a:pt x="0" y="209550"/>
                    </a:lnTo>
                    <a:lnTo>
                      <a:pt x="2695575" y="1009650"/>
                    </a:lnTo>
                    <a:lnTo>
                      <a:pt x="2714625" y="4762"/>
                    </a:lnTo>
                    <a:lnTo>
                      <a:pt x="2581275" y="0"/>
                    </a:lnTo>
                    <a:lnTo>
                      <a:pt x="2538413" y="719137"/>
                    </a:lnTo>
                    <a:lnTo>
                      <a:pt x="47625" y="23812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Forme libre : forme 34">
                <a:extLst>
                  <a:ext uri="{FF2B5EF4-FFF2-40B4-BE49-F238E27FC236}">
                    <a16:creationId xmlns:a16="http://schemas.microsoft.com/office/drawing/2014/main" id="{4FE59F0E-2231-42B2-9A2F-F3E2A05EF79D}"/>
                  </a:ext>
                </a:extLst>
              </p:cNvPr>
              <p:cNvSpPr/>
              <p:nvPr/>
            </p:nvSpPr>
            <p:spPr>
              <a:xfrm>
                <a:off x="7443788" y="3686175"/>
                <a:ext cx="509587" cy="657225"/>
              </a:xfrm>
              <a:custGeom>
                <a:avLst/>
                <a:gdLst>
                  <a:gd name="connsiteX0" fmla="*/ 509587 w 509587"/>
                  <a:gd name="connsiteY0" fmla="*/ 414338 h 657225"/>
                  <a:gd name="connsiteX1" fmla="*/ 347662 w 509587"/>
                  <a:gd name="connsiteY1" fmla="*/ 61913 h 657225"/>
                  <a:gd name="connsiteX2" fmla="*/ 104775 w 509587"/>
                  <a:gd name="connsiteY2" fmla="*/ 0 h 657225"/>
                  <a:gd name="connsiteX3" fmla="*/ 0 w 509587"/>
                  <a:gd name="connsiteY3" fmla="*/ 128588 h 657225"/>
                  <a:gd name="connsiteX4" fmla="*/ 57150 w 509587"/>
                  <a:gd name="connsiteY4" fmla="*/ 333375 h 657225"/>
                  <a:gd name="connsiteX5" fmla="*/ 328612 w 509587"/>
                  <a:gd name="connsiteY5" fmla="*/ 652463 h 657225"/>
                  <a:gd name="connsiteX6" fmla="*/ 509587 w 509587"/>
                  <a:gd name="connsiteY6" fmla="*/ 657225 h 657225"/>
                  <a:gd name="connsiteX7" fmla="*/ 509587 w 509587"/>
                  <a:gd name="connsiteY7" fmla="*/ 414338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9587" h="657225">
                    <a:moveTo>
                      <a:pt x="509587" y="414338"/>
                    </a:moveTo>
                    <a:lnTo>
                      <a:pt x="347662" y="61913"/>
                    </a:lnTo>
                    <a:lnTo>
                      <a:pt x="104775" y="0"/>
                    </a:lnTo>
                    <a:lnTo>
                      <a:pt x="0" y="128588"/>
                    </a:lnTo>
                    <a:lnTo>
                      <a:pt x="57150" y="333375"/>
                    </a:lnTo>
                    <a:lnTo>
                      <a:pt x="328612" y="652463"/>
                    </a:lnTo>
                    <a:lnTo>
                      <a:pt x="509587" y="657225"/>
                    </a:lnTo>
                    <a:lnTo>
                      <a:pt x="509587" y="414338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Forme libre : forme 35">
                <a:extLst>
                  <a:ext uri="{FF2B5EF4-FFF2-40B4-BE49-F238E27FC236}">
                    <a16:creationId xmlns:a16="http://schemas.microsoft.com/office/drawing/2014/main" id="{4FEA3EE5-DBAC-4110-A4F7-226789AC2E91}"/>
                  </a:ext>
                </a:extLst>
              </p:cNvPr>
              <p:cNvSpPr/>
              <p:nvPr/>
            </p:nvSpPr>
            <p:spPr>
              <a:xfrm>
                <a:off x="8215313" y="2781300"/>
                <a:ext cx="471487" cy="862013"/>
              </a:xfrm>
              <a:custGeom>
                <a:avLst/>
                <a:gdLst>
                  <a:gd name="connsiteX0" fmla="*/ 0 w 471487"/>
                  <a:gd name="connsiteY0" fmla="*/ 276225 h 862013"/>
                  <a:gd name="connsiteX1" fmla="*/ 90487 w 471487"/>
                  <a:gd name="connsiteY1" fmla="*/ 71438 h 862013"/>
                  <a:gd name="connsiteX2" fmla="*/ 185737 w 471487"/>
                  <a:gd name="connsiteY2" fmla="*/ 0 h 862013"/>
                  <a:gd name="connsiteX3" fmla="*/ 314325 w 471487"/>
                  <a:gd name="connsiteY3" fmla="*/ 114300 h 862013"/>
                  <a:gd name="connsiteX4" fmla="*/ 471487 w 471487"/>
                  <a:gd name="connsiteY4" fmla="*/ 766763 h 862013"/>
                  <a:gd name="connsiteX5" fmla="*/ 376237 w 471487"/>
                  <a:gd name="connsiteY5" fmla="*/ 862013 h 862013"/>
                  <a:gd name="connsiteX6" fmla="*/ 257175 w 471487"/>
                  <a:gd name="connsiteY6" fmla="*/ 862013 h 862013"/>
                  <a:gd name="connsiteX7" fmla="*/ 195262 w 471487"/>
                  <a:gd name="connsiteY7" fmla="*/ 738188 h 862013"/>
                  <a:gd name="connsiteX8" fmla="*/ 0 w 471487"/>
                  <a:gd name="connsiteY8" fmla="*/ 276225 h 86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487" h="862013">
                    <a:moveTo>
                      <a:pt x="0" y="276225"/>
                    </a:moveTo>
                    <a:lnTo>
                      <a:pt x="90487" y="71438"/>
                    </a:lnTo>
                    <a:lnTo>
                      <a:pt x="185737" y="0"/>
                    </a:lnTo>
                    <a:lnTo>
                      <a:pt x="314325" y="114300"/>
                    </a:lnTo>
                    <a:lnTo>
                      <a:pt x="471487" y="766763"/>
                    </a:lnTo>
                    <a:lnTo>
                      <a:pt x="376237" y="862013"/>
                    </a:lnTo>
                    <a:lnTo>
                      <a:pt x="257175" y="862013"/>
                    </a:lnTo>
                    <a:lnTo>
                      <a:pt x="195262" y="738188"/>
                    </a:lnTo>
                    <a:lnTo>
                      <a:pt x="0" y="276225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Forme libre : forme 36">
                <a:extLst>
                  <a:ext uri="{FF2B5EF4-FFF2-40B4-BE49-F238E27FC236}">
                    <a16:creationId xmlns:a16="http://schemas.microsoft.com/office/drawing/2014/main" id="{EF785569-50CF-4AE8-9E2D-E6ABD444E00B}"/>
                  </a:ext>
                </a:extLst>
              </p:cNvPr>
              <p:cNvSpPr/>
              <p:nvPr/>
            </p:nvSpPr>
            <p:spPr>
              <a:xfrm>
                <a:off x="7596188" y="2128838"/>
                <a:ext cx="547687" cy="966787"/>
              </a:xfrm>
              <a:custGeom>
                <a:avLst/>
                <a:gdLst>
                  <a:gd name="connsiteX0" fmla="*/ 504825 w 547687"/>
                  <a:gd name="connsiteY0" fmla="*/ 614362 h 966787"/>
                  <a:gd name="connsiteX1" fmla="*/ 471487 w 547687"/>
                  <a:gd name="connsiteY1" fmla="*/ 352425 h 966787"/>
                  <a:gd name="connsiteX2" fmla="*/ 404812 w 547687"/>
                  <a:gd name="connsiteY2" fmla="*/ 90487 h 966787"/>
                  <a:gd name="connsiteX3" fmla="*/ 242887 w 547687"/>
                  <a:gd name="connsiteY3" fmla="*/ 0 h 966787"/>
                  <a:gd name="connsiteX4" fmla="*/ 80962 w 547687"/>
                  <a:gd name="connsiteY4" fmla="*/ 33337 h 966787"/>
                  <a:gd name="connsiteX5" fmla="*/ 0 w 547687"/>
                  <a:gd name="connsiteY5" fmla="*/ 233362 h 966787"/>
                  <a:gd name="connsiteX6" fmla="*/ 9525 w 547687"/>
                  <a:gd name="connsiteY6" fmla="*/ 400050 h 966787"/>
                  <a:gd name="connsiteX7" fmla="*/ 200025 w 547687"/>
                  <a:gd name="connsiteY7" fmla="*/ 604837 h 966787"/>
                  <a:gd name="connsiteX8" fmla="*/ 333375 w 547687"/>
                  <a:gd name="connsiteY8" fmla="*/ 619125 h 966787"/>
                  <a:gd name="connsiteX9" fmla="*/ 328612 w 547687"/>
                  <a:gd name="connsiteY9" fmla="*/ 733425 h 966787"/>
                  <a:gd name="connsiteX10" fmla="*/ 285750 w 547687"/>
                  <a:gd name="connsiteY10" fmla="*/ 819150 h 966787"/>
                  <a:gd name="connsiteX11" fmla="*/ 285750 w 547687"/>
                  <a:gd name="connsiteY11" fmla="*/ 862012 h 966787"/>
                  <a:gd name="connsiteX12" fmla="*/ 285750 w 547687"/>
                  <a:gd name="connsiteY12" fmla="*/ 914400 h 966787"/>
                  <a:gd name="connsiteX13" fmla="*/ 395287 w 547687"/>
                  <a:gd name="connsiteY13" fmla="*/ 966787 h 966787"/>
                  <a:gd name="connsiteX14" fmla="*/ 461962 w 547687"/>
                  <a:gd name="connsiteY14" fmla="*/ 928687 h 966787"/>
                  <a:gd name="connsiteX15" fmla="*/ 547687 w 547687"/>
                  <a:gd name="connsiteY15" fmla="*/ 881062 h 966787"/>
                  <a:gd name="connsiteX16" fmla="*/ 538162 w 547687"/>
                  <a:gd name="connsiteY16" fmla="*/ 762000 h 966787"/>
                  <a:gd name="connsiteX17" fmla="*/ 471487 w 547687"/>
                  <a:gd name="connsiteY17" fmla="*/ 700087 h 966787"/>
                  <a:gd name="connsiteX18" fmla="*/ 504825 w 547687"/>
                  <a:gd name="connsiteY18" fmla="*/ 614362 h 96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47687" h="966787">
                    <a:moveTo>
                      <a:pt x="504825" y="614362"/>
                    </a:moveTo>
                    <a:lnTo>
                      <a:pt x="471487" y="352425"/>
                    </a:lnTo>
                    <a:lnTo>
                      <a:pt x="404812" y="90487"/>
                    </a:lnTo>
                    <a:lnTo>
                      <a:pt x="242887" y="0"/>
                    </a:lnTo>
                    <a:lnTo>
                      <a:pt x="80962" y="33337"/>
                    </a:lnTo>
                    <a:lnTo>
                      <a:pt x="0" y="233362"/>
                    </a:lnTo>
                    <a:lnTo>
                      <a:pt x="9525" y="400050"/>
                    </a:lnTo>
                    <a:lnTo>
                      <a:pt x="200025" y="604837"/>
                    </a:lnTo>
                    <a:lnTo>
                      <a:pt x="333375" y="619125"/>
                    </a:lnTo>
                    <a:lnTo>
                      <a:pt x="328612" y="733425"/>
                    </a:lnTo>
                    <a:lnTo>
                      <a:pt x="285750" y="819150"/>
                    </a:lnTo>
                    <a:lnTo>
                      <a:pt x="285750" y="862012"/>
                    </a:lnTo>
                    <a:lnTo>
                      <a:pt x="285750" y="914400"/>
                    </a:lnTo>
                    <a:lnTo>
                      <a:pt x="395287" y="966787"/>
                    </a:lnTo>
                    <a:lnTo>
                      <a:pt x="461962" y="928687"/>
                    </a:lnTo>
                    <a:lnTo>
                      <a:pt x="547687" y="881062"/>
                    </a:lnTo>
                    <a:lnTo>
                      <a:pt x="538162" y="762000"/>
                    </a:lnTo>
                    <a:lnTo>
                      <a:pt x="471487" y="700087"/>
                    </a:lnTo>
                    <a:lnTo>
                      <a:pt x="504825" y="614362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Forme libre : forme 37">
                <a:extLst>
                  <a:ext uri="{FF2B5EF4-FFF2-40B4-BE49-F238E27FC236}">
                    <a16:creationId xmlns:a16="http://schemas.microsoft.com/office/drawing/2014/main" id="{A2C49FED-1A79-4CAD-8062-1628B56F2258}"/>
                  </a:ext>
                </a:extLst>
              </p:cNvPr>
              <p:cNvSpPr/>
              <p:nvPr/>
            </p:nvSpPr>
            <p:spPr>
              <a:xfrm>
                <a:off x="7572375" y="1543050"/>
                <a:ext cx="776288" cy="333375"/>
              </a:xfrm>
              <a:custGeom>
                <a:avLst/>
                <a:gdLst>
                  <a:gd name="connsiteX0" fmla="*/ 776288 w 776288"/>
                  <a:gd name="connsiteY0" fmla="*/ 100013 h 333375"/>
                  <a:gd name="connsiteX1" fmla="*/ 676275 w 776288"/>
                  <a:gd name="connsiteY1" fmla="*/ 23813 h 333375"/>
                  <a:gd name="connsiteX2" fmla="*/ 604838 w 776288"/>
                  <a:gd name="connsiteY2" fmla="*/ 0 h 333375"/>
                  <a:gd name="connsiteX3" fmla="*/ 471488 w 776288"/>
                  <a:gd name="connsiteY3" fmla="*/ 42863 h 333375"/>
                  <a:gd name="connsiteX4" fmla="*/ 347663 w 776288"/>
                  <a:gd name="connsiteY4" fmla="*/ 42863 h 333375"/>
                  <a:gd name="connsiteX5" fmla="*/ 209550 w 776288"/>
                  <a:gd name="connsiteY5" fmla="*/ 42863 h 333375"/>
                  <a:gd name="connsiteX6" fmla="*/ 76200 w 776288"/>
                  <a:gd name="connsiteY6" fmla="*/ 100013 h 333375"/>
                  <a:gd name="connsiteX7" fmla="*/ 0 w 776288"/>
                  <a:gd name="connsiteY7" fmla="*/ 152400 h 333375"/>
                  <a:gd name="connsiteX8" fmla="*/ 38100 w 776288"/>
                  <a:gd name="connsiteY8" fmla="*/ 238125 h 333375"/>
                  <a:gd name="connsiteX9" fmla="*/ 147638 w 776288"/>
                  <a:gd name="connsiteY9" fmla="*/ 261938 h 333375"/>
                  <a:gd name="connsiteX10" fmla="*/ 238125 w 776288"/>
                  <a:gd name="connsiteY10" fmla="*/ 242888 h 333375"/>
                  <a:gd name="connsiteX11" fmla="*/ 371475 w 776288"/>
                  <a:gd name="connsiteY11" fmla="*/ 300038 h 333375"/>
                  <a:gd name="connsiteX12" fmla="*/ 557213 w 776288"/>
                  <a:gd name="connsiteY12" fmla="*/ 333375 h 333375"/>
                  <a:gd name="connsiteX13" fmla="*/ 576263 w 776288"/>
                  <a:gd name="connsiteY13" fmla="*/ 242888 h 333375"/>
                  <a:gd name="connsiteX14" fmla="*/ 752475 w 776288"/>
                  <a:gd name="connsiteY14" fmla="*/ 228600 h 333375"/>
                  <a:gd name="connsiteX15" fmla="*/ 776288 w 776288"/>
                  <a:gd name="connsiteY15" fmla="*/ 100013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6288" h="333375">
                    <a:moveTo>
                      <a:pt x="776288" y="100013"/>
                    </a:moveTo>
                    <a:lnTo>
                      <a:pt x="676275" y="23813"/>
                    </a:lnTo>
                    <a:lnTo>
                      <a:pt x="604838" y="0"/>
                    </a:lnTo>
                    <a:lnTo>
                      <a:pt x="471488" y="42863"/>
                    </a:lnTo>
                    <a:lnTo>
                      <a:pt x="347663" y="42863"/>
                    </a:lnTo>
                    <a:lnTo>
                      <a:pt x="209550" y="42863"/>
                    </a:lnTo>
                    <a:lnTo>
                      <a:pt x="76200" y="100013"/>
                    </a:lnTo>
                    <a:lnTo>
                      <a:pt x="0" y="152400"/>
                    </a:lnTo>
                    <a:lnTo>
                      <a:pt x="38100" y="238125"/>
                    </a:lnTo>
                    <a:lnTo>
                      <a:pt x="147638" y="261938"/>
                    </a:lnTo>
                    <a:lnTo>
                      <a:pt x="238125" y="242888"/>
                    </a:lnTo>
                    <a:lnTo>
                      <a:pt x="371475" y="300038"/>
                    </a:lnTo>
                    <a:lnTo>
                      <a:pt x="557213" y="333375"/>
                    </a:lnTo>
                    <a:lnTo>
                      <a:pt x="576263" y="242888"/>
                    </a:lnTo>
                    <a:lnTo>
                      <a:pt x="752475" y="228600"/>
                    </a:lnTo>
                    <a:lnTo>
                      <a:pt x="776288" y="100013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Forme libre : forme 38">
                <a:extLst>
                  <a:ext uri="{FF2B5EF4-FFF2-40B4-BE49-F238E27FC236}">
                    <a16:creationId xmlns:a16="http://schemas.microsoft.com/office/drawing/2014/main" id="{95FF19A0-4FAC-4C3C-A486-A9CF519264B1}"/>
                  </a:ext>
                </a:extLst>
              </p:cNvPr>
              <p:cNvSpPr/>
              <p:nvPr/>
            </p:nvSpPr>
            <p:spPr>
              <a:xfrm>
                <a:off x="6553200" y="2033588"/>
                <a:ext cx="557213" cy="452437"/>
              </a:xfrm>
              <a:custGeom>
                <a:avLst/>
                <a:gdLst>
                  <a:gd name="connsiteX0" fmla="*/ 557213 w 557213"/>
                  <a:gd name="connsiteY0" fmla="*/ 33337 h 452437"/>
                  <a:gd name="connsiteX1" fmla="*/ 400050 w 557213"/>
                  <a:gd name="connsiteY1" fmla="*/ 0 h 452437"/>
                  <a:gd name="connsiteX2" fmla="*/ 304800 w 557213"/>
                  <a:gd name="connsiteY2" fmla="*/ 0 h 452437"/>
                  <a:gd name="connsiteX3" fmla="*/ 233363 w 557213"/>
                  <a:gd name="connsiteY3" fmla="*/ 57150 h 452437"/>
                  <a:gd name="connsiteX4" fmla="*/ 157163 w 557213"/>
                  <a:gd name="connsiteY4" fmla="*/ 138112 h 452437"/>
                  <a:gd name="connsiteX5" fmla="*/ 109538 w 557213"/>
                  <a:gd name="connsiteY5" fmla="*/ 242887 h 452437"/>
                  <a:gd name="connsiteX6" fmla="*/ 38100 w 557213"/>
                  <a:gd name="connsiteY6" fmla="*/ 295275 h 452437"/>
                  <a:gd name="connsiteX7" fmla="*/ 0 w 557213"/>
                  <a:gd name="connsiteY7" fmla="*/ 361950 h 452437"/>
                  <a:gd name="connsiteX8" fmla="*/ 57150 w 557213"/>
                  <a:gd name="connsiteY8" fmla="*/ 452437 h 452437"/>
                  <a:gd name="connsiteX9" fmla="*/ 166688 w 557213"/>
                  <a:gd name="connsiteY9" fmla="*/ 423862 h 452437"/>
                  <a:gd name="connsiteX10" fmla="*/ 257175 w 557213"/>
                  <a:gd name="connsiteY10" fmla="*/ 304800 h 452437"/>
                  <a:gd name="connsiteX11" fmla="*/ 323850 w 557213"/>
                  <a:gd name="connsiteY11" fmla="*/ 280987 h 452437"/>
                  <a:gd name="connsiteX12" fmla="*/ 400050 w 557213"/>
                  <a:gd name="connsiteY12" fmla="*/ 166687 h 452437"/>
                  <a:gd name="connsiteX13" fmla="*/ 519113 w 557213"/>
                  <a:gd name="connsiteY13" fmla="*/ 133350 h 452437"/>
                  <a:gd name="connsiteX14" fmla="*/ 557213 w 557213"/>
                  <a:gd name="connsiteY14" fmla="*/ 33337 h 4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7213" h="452437">
                    <a:moveTo>
                      <a:pt x="557213" y="33337"/>
                    </a:moveTo>
                    <a:lnTo>
                      <a:pt x="400050" y="0"/>
                    </a:lnTo>
                    <a:lnTo>
                      <a:pt x="304800" y="0"/>
                    </a:lnTo>
                    <a:lnTo>
                      <a:pt x="233363" y="57150"/>
                    </a:lnTo>
                    <a:lnTo>
                      <a:pt x="157163" y="138112"/>
                    </a:lnTo>
                    <a:lnTo>
                      <a:pt x="109538" y="242887"/>
                    </a:lnTo>
                    <a:lnTo>
                      <a:pt x="38100" y="295275"/>
                    </a:lnTo>
                    <a:lnTo>
                      <a:pt x="0" y="361950"/>
                    </a:lnTo>
                    <a:lnTo>
                      <a:pt x="57150" y="452437"/>
                    </a:lnTo>
                    <a:lnTo>
                      <a:pt x="166688" y="423862"/>
                    </a:lnTo>
                    <a:lnTo>
                      <a:pt x="257175" y="304800"/>
                    </a:lnTo>
                    <a:lnTo>
                      <a:pt x="323850" y="280987"/>
                    </a:lnTo>
                    <a:lnTo>
                      <a:pt x="400050" y="166687"/>
                    </a:lnTo>
                    <a:lnTo>
                      <a:pt x="519113" y="133350"/>
                    </a:lnTo>
                    <a:lnTo>
                      <a:pt x="557213" y="33337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Forme libre : forme 39">
                <a:extLst>
                  <a:ext uri="{FF2B5EF4-FFF2-40B4-BE49-F238E27FC236}">
                    <a16:creationId xmlns:a16="http://schemas.microsoft.com/office/drawing/2014/main" id="{C931ADD5-ADAE-489E-A396-CE34E0F22C67}"/>
                  </a:ext>
                </a:extLst>
              </p:cNvPr>
              <p:cNvSpPr/>
              <p:nvPr/>
            </p:nvSpPr>
            <p:spPr>
              <a:xfrm>
                <a:off x="7134225" y="1909763"/>
                <a:ext cx="457200" cy="366713"/>
              </a:xfrm>
              <a:custGeom>
                <a:avLst/>
                <a:gdLst>
                  <a:gd name="connsiteX0" fmla="*/ 457200 w 457200"/>
                  <a:gd name="connsiteY0" fmla="*/ 28575 h 366713"/>
                  <a:gd name="connsiteX1" fmla="*/ 385763 w 457200"/>
                  <a:gd name="connsiteY1" fmla="*/ 0 h 366713"/>
                  <a:gd name="connsiteX2" fmla="*/ 347663 w 457200"/>
                  <a:gd name="connsiteY2" fmla="*/ 4762 h 366713"/>
                  <a:gd name="connsiteX3" fmla="*/ 333375 w 457200"/>
                  <a:gd name="connsiteY3" fmla="*/ 66675 h 366713"/>
                  <a:gd name="connsiteX4" fmla="*/ 342900 w 457200"/>
                  <a:gd name="connsiteY4" fmla="*/ 119062 h 366713"/>
                  <a:gd name="connsiteX5" fmla="*/ 342900 w 457200"/>
                  <a:gd name="connsiteY5" fmla="*/ 152400 h 366713"/>
                  <a:gd name="connsiteX6" fmla="*/ 290513 w 457200"/>
                  <a:gd name="connsiteY6" fmla="*/ 190500 h 366713"/>
                  <a:gd name="connsiteX7" fmla="*/ 223838 w 457200"/>
                  <a:gd name="connsiteY7" fmla="*/ 223837 h 366713"/>
                  <a:gd name="connsiteX8" fmla="*/ 185738 w 457200"/>
                  <a:gd name="connsiteY8" fmla="*/ 228600 h 366713"/>
                  <a:gd name="connsiteX9" fmla="*/ 133350 w 457200"/>
                  <a:gd name="connsiteY9" fmla="*/ 223837 h 366713"/>
                  <a:gd name="connsiteX10" fmla="*/ 76200 w 457200"/>
                  <a:gd name="connsiteY10" fmla="*/ 214312 h 366713"/>
                  <a:gd name="connsiteX11" fmla="*/ 14288 w 457200"/>
                  <a:gd name="connsiteY11" fmla="*/ 214312 h 366713"/>
                  <a:gd name="connsiteX12" fmla="*/ 0 w 457200"/>
                  <a:gd name="connsiteY12" fmla="*/ 276225 h 366713"/>
                  <a:gd name="connsiteX13" fmla="*/ 9525 w 457200"/>
                  <a:gd name="connsiteY13" fmla="*/ 319087 h 366713"/>
                  <a:gd name="connsiteX14" fmla="*/ 14288 w 457200"/>
                  <a:gd name="connsiteY14" fmla="*/ 323850 h 366713"/>
                  <a:gd name="connsiteX15" fmla="*/ 66675 w 457200"/>
                  <a:gd name="connsiteY15" fmla="*/ 357187 h 366713"/>
                  <a:gd name="connsiteX16" fmla="*/ 119063 w 457200"/>
                  <a:gd name="connsiteY16" fmla="*/ 366712 h 366713"/>
                  <a:gd name="connsiteX17" fmla="*/ 166688 w 457200"/>
                  <a:gd name="connsiteY17" fmla="*/ 366712 h 366713"/>
                  <a:gd name="connsiteX18" fmla="*/ 242888 w 457200"/>
                  <a:gd name="connsiteY18" fmla="*/ 361950 h 366713"/>
                  <a:gd name="connsiteX19" fmla="*/ 295275 w 457200"/>
                  <a:gd name="connsiteY19" fmla="*/ 338137 h 366713"/>
                  <a:gd name="connsiteX20" fmla="*/ 342900 w 457200"/>
                  <a:gd name="connsiteY20" fmla="*/ 290512 h 366713"/>
                  <a:gd name="connsiteX21" fmla="*/ 385763 w 457200"/>
                  <a:gd name="connsiteY21" fmla="*/ 223837 h 366713"/>
                  <a:gd name="connsiteX22" fmla="*/ 404813 w 457200"/>
                  <a:gd name="connsiteY22" fmla="*/ 185737 h 366713"/>
                  <a:gd name="connsiteX23" fmla="*/ 419100 w 457200"/>
                  <a:gd name="connsiteY23" fmla="*/ 157162 h 366713"/>
                  <a:gd name="connsiteX24" fmla="*/ 457200 w 457200"/>
                  <a:gd name="connsiteY24" fmla="*/ 28575 h 36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366713">
                    <a:moveTo>
                      <a:pt x="457200" y="28575"/>
                    </a:moveTo>
                    <a:lnTo>
                      <a:pt x="385763" y="0"/>
                    </a:lnTo>
                    <a:lnTo>
                      <a:pt x="347663" y="4762"/>
                    </a:lnTo>
                    <a:lnTo>
                      <a:pt x="333375" y="66675"/>
                    </a:lnTo>
                    <a:lnTo>
                      <a:pt x="342900" y="119062"/>
                    </a:lnTo>
                    <a:lnTo>
                      <a:pt x="342900" y="152400"/>
                    </a:lnTo>
                    <a:lnTo>
                      <a:pt x="290513" y="190500"/>
                    </a:lnTo>
                    <a:lnTo>
                      <a:pt x="223838" y="223837"/>
                    </a:lnTo>
                    <a:lnTo>
                      <a:pt x="185738" y="228600"/>
                    </a:lnTo>
                    <a:lnTo>
                      <a:pt x="133350" y="223837"/>
                    </a:lnTo>
                    <a:lnTo>
                      <a:pt x="76200" y="214312"/>
                    </a:lnTo>
                    <a:lnTo>
                      <a:pt x="14288" y="214312"/>
                    </a:lnTo>
                    <a:lnTo>
                      <a:pt x="0" y="276225"/>
                    </a:lnTo>
                    <a:lnTo>
                      <a:pt x="9525" y="319087"/>
                    </a:lnTo>
                    <a:lnTo>
                      <a:pt x="14288" y="323850"/>
                    </a:lnTo>
                    <a:lnTo>
                      <a:pt x="66675" y="357187"/>
                    </a:lnTo>
                    <a:cubicBezTo>
                      <a:pt x="115857" y="367023"/>
                      <a:pt x="98111" y="366712"/>
                      <a:pt x="119063" y="366712"/>
                    </a:cubicBezTo>
                    <a:lnTo>
                      <a:pt x="166688" y="366712"/>
                    </a:lnTo>
                    <a:lnTo>
                      <a:pt x="242888" y="361950"/>
                    </a:lnTo>
                    <a:lnTo>
                      <a:pt x="295275" y="338137"/>
                    </a:lnTo>
                    <a:lnTo>
                      <a:pt x="342900" y="290512"/>
                    </a:lnTo>
                    <a:lnTo>
                      <a:pt x="385763" y="223837"/>
                    </a:lnTo>
                    <a:lnTo>
                      <a:pt x="404813" y="185737"/>
                    </a:lnTo>
                    <a:lnTo>
                      <a:pt x="419100" y="157162"/>
                    </a:lnTo>
                    <a:lnTo>
                      <a:pt x="457200" y="28575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Forme libre : forme 40">
                <a:extLst>
                  <a:ext uri="{FF2B5EF4-FFF2-40B4-BE49-F238E27FC236}">
                    <a16:creationId xmlns:a16="http://schemas.microsoft.com/office/drawing/2014/main" id="{5F9B8B29-041C-4B6C-A655-74178B76531B}"/>
                  </a:ext>
                </a:extLst>
              </p:cNvPr>
              <p:cNvSpPr/>
              <p:nvPr/>
            </p:nvSpPr>
            <p:spPr>
              <a:xfrm>
                <a:off x="5843588" y="2662238"/>
                <a:ext cx="695325" cy="504826"/>
              </a:xfrm>
              <a:custGeom>
                <a:avLst/>
                <a:gdLst>
                  <a:gd name="connsiteX0" fmla="*/ 614362 w 695325"/>
                  <a:gd name="connsiteY0" fmla="*/ 0 h 504826"/>
                  <a:gd name="connsiteX1" fmla="*/ 547687 w 695325"/>
                  <a:gd name="connsiteY1" fmla="*/ 0 h 504826"/>
                  <a:gd name="connsiteX2" fmla="*/ 457200 w 695325"/>
                  <a:gd name="connsiteY2" fmla="*/ 66675 h 504826"/>
                  <a:gd name="connsiteX3" fmla="*/ 452437 w 695325"/>
                  <a:gd name="connsiteY3" fmla="*/ 133350 h 504826"/>
                  <a:gd name="connsiteX4" fmla="*/ 447675 w 695325"/>
                  <a:gd name="connsiteY4" fmla="*/ 238125 h 504826"/>
                  <a:gd name="connsiteX5" fmla="*/ 409575 w 695325"/>
                  <a:gd name="connsiteY5" fmla="*/ 323850 h 504826"/>
                  <a:gd name="connsiteX6" fmla="*/ 409575 w 695325"/>
                  <a:gd name="connsiteY6" fmla="*/ 323850 h 504826"/>
                  <a:gd name="connsiteX7" fmla="*/ 352425 w 695325"/>
                  <a:gd name="connsiteY7" fmla="*/ 328612 h 504826"/>
                  <a:gd name="connsiteX8" fmla="*/ 314325 w 695325"/>
                  <a:gd name="connsiteY8" fmla="*/ 295275 h 504826"/>
                  <a:gd name="connsiteX9" fmla="*/ 242887 w 695325"/>
                  <a:gd name="connsiteY9" fmla="*/ 252412 h 504826"/>
                  <a:gd name="connsiteX10" fmla="*/ 166687 w 695325"/>
                  <a:gd name="connsiteY10" fmla="*/ 219075 h 504826"/>
                  <a:gd name="connsiteX11" fmla="*/ 128587 w 695325"/>
                  <a:gd name="connsiteY11" fmla="*/ 204787 h 504826"/>
                  <a:gd name="connsiteX12" fmla="*/ 76200 w 695325"/>
                  <a:gd name="connsiteY12" fmla="*/ 214312 h 504826"/>
                  <a:gd name="connsiteX13" fmla="*/ 28575 w 695325"/>
                  <a:gd name="connsiteY13" fmla="*/ 257175 h 504826"/>
                  <a:gd name="connsiteX14" fmla="*/ 19050 w 695325"/>
                  <a:gd name="connsiteY14" fmla="*/ 304800 h 504826"/>
                  <a:gd name="connsiteX15" fmla="*/ 4762 w 695325"/>
                  <a:gd name="connsiteY15" fmla="*/ 338137 h 504826"/>
                  <a:gd name="connsiteX16" fmla="*/ 0 w 695325"/>
                  <a:gd name="connsiteY16" fmla="*/ 385762 h 504826"/>
                  <a:gd name="connsiteX17" fmla="*/ 0 w 695325"/>
                  <a:gd name="connsiteY17" fmla="*/ 447675 h 504826"/>
                  <a:gd name="connsiteX18" fmla="*/ 0 w 695325"/>
                  <a:gd name="connsiteY18" fmla="*/ 461962 h 504826"/>
                  <a:gd name="connsiteX19" fmla="*/ 47625 w 695325"/>
                  <a:gd name="connsiteY19" fmla="*/ 490537 h 504826"/>
                  <a:gd name="connsiteX20" fmla="*/ 109537 w 695325"/>
                  <a:gd name="connsiteY20" fmla="*/ 495300 h 504826"/>
                  <a:gd name="connsiteX21" fmla="*/ 133350 w 695325"/>
                  <a:gd name="connsiteY21" fmla="*/ 495300 h 504826"/>
                  <a:gd name="connsiteX22" fmla="*/ 180975 w 695325"/>
                  <a:gd name="connsiteY22" fmla="*/ 504825 h 504826"/>
                  <a:gd name="connsiteX23" fmla="*/ 252412 w 695325"/>
                  <a:gd name="connsiteY23" fmla="*/ 504825 h 504826"/>
                  <a:gd name="connsiteX24" fmla="*/ 314325 w 695325"/>
                  <a:gd name="connsiteY24" fmla="*/ 500062 h 504826"/>
                  <a:gd name="connsiteX25" fmla="*/ 385762 w 695325"/>
                  <a:gd name="connsiteY25" fmla="*/ 485775 h 504826"/>
                  <a:gd name="connsiteX26" fmla="*/ 433387 w 695325"/>
                  <a:gd name="connsiteY26" fmla="*/ 485775 h 504826"/>
                  <a:gd name="connsiteX27" fmla="*/ 514350 w 695325"/>
                  <a:gd name="connsiteY27" fmla="*/ 476250 h 504826"/>
                  <a:gd name="connsiteX28" fmla="*/ 514350 w 695325"/>
                  <a:gd name="connsiteY28" fmla="*/ 438150 h 504826"/>
                  <a:gd name="connsiteX29" fmla="*/ 528637 w 695325"/>
                  <a:gd name="connsiteY29" fmla="*/ 400050 h 504826"/>
                  <a:gd name="connsiteX30" fmla="*/ 561975 w 695325"/>
                  <a:gd name="connsiteY30" fmla="*/ 366712 h 504826"/>
                  <a:gd name="connsiteX31" fmla="*/ 609600 w 695325"/>
                  <a:gd name="connsiteY31" fmla="*/ 381000 h 504826"/>
                  <a:gd name="connsiteX32" fmla="*/ 642937 w 695325"/>
                  <a:gd name="connsiteY32" fmla="*/ 409575 h 504826"/>
                  <a:gd name="connsiteX33" fmla="*/ 661987 w 695325"/>
                  <a:gd name="connsiteY33" fmla="*/ 409575 h 504826"/>
                  <a:gd name="connsiteX34" fmla="*/ 681037 w 695325"/>
                  <a:gd name="connsiteY34" fmla="*/ 366712 h 504826"/>
                  <a:gd name="connsiteX35" fmla="*/ 681037 w 695325"/>
                  <a:gd name="connsiteY35" fmla="*/ 338137 h 504826"/>
                  <a:gd name="connsiteX36" fmla="*/ 609600 w 695325"/>
                  <a:gd name="connsiteY36" fmla="*/ 266700 h 504826"/>
                  <a:gd name="connsiteX37" fmla="*/ 576262 w 695325"/>
                  <a:gd name="connsiteY37" fmla="*/ 238125 h 504826"/>
                  <a:gd name="connsiteX38" fmla="*/ 585787 w 695325"/>
                  <a:gd name="connsiteY38" fmla="*/ 185737 h 504826"/>
                  <a:gd name="connsiteX39" fmla="*/ 695325 w 695325"/>
                  <a:gd name="connsiteY39" fmla="*/ 85725 h 504826"/>
                  <a:gd name="connsiteX40" fmla="*/ 614362 w 695325"/>
                  <a:gd name="connsiteY40" fmla="*/ 0 h 50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95325" h="504826">
                    <a:moveTo>
                      <a:pt x="614362" y="0"/>
                    </a:moveTo>
                    <a:lnTo>
                      <a:pt x="547687" y="0"/>
                    </a:lnTo>
                    <a:lnTo>
                      <a:pt x="457200" y="66675"/>
                    </a:lnTo>
                    <a:lnTo>
                      <a:pt x="452437" y="133350"/>
                    </a:lnTo>
                    <a:lnTo>
                      <a:pt x="447675" y="238125"/>
                    </a:lnTo>
                    <a:lnTo>
                      <a:pt x="409575" y="323850"/>
                    </a:lnTo>
                    <a:lnTo>
                      <a:pt x="409575" y="323850"/>
                    </a:lnTo>
                    <a:cubicBezTo>
                      <a:pt x="361282" y="339947"/>
                      <a:pt x="379243" y="346491"/>
                      <a:pt x="352425" y="328612"/>
                    </a:cubicBezTo>
                    <a:lnTo>
                      <a:pt x="314325" y="295275"/>
                    </a:lnTo>
                    <a:lnTo>
                      <a:pt x="242887" y="252412"/>
                    </a:lnTo>
                    <a:cubicBezTo>
                      <a:pt x="188977" y="228452"/>
                      <a:pt x="214396" y="239521"/>
                      <a:pt x="166687" y="219075"/>
                    </a:cubicBezTo>
                    <a:lnTo>
                      <a:pt x="128587" y="204787"/>
                    </a:lnTo>
                    <a:lnTo>
                      <a:pt x="76200" y="214312"/>
                    </a:lnTo>
                    <a:lnTo>
                      <a:pt x="28575" y="257175"/>
                    </a:lnTo>
                    <a:lnTo>
                      <a:pt x="19050" y="304800"/>
                    </a:lnTo>
                    <a:lnTo>
                      <a:pt x="4762" y="338137"/>
                    </a:lnTo>
                    <a:lnTo>
                      <a:pt x="0" y="385762"/>
                    </a:lnTo>
                    <a:lnTo>
                      <a:pt x="0" y="447675"/>
                    </a:lnTo>
                    <a:lnTo>
                      <a:pt x="0" y="461962"/>
                    </a:lnTo>
                    <a:lnTo>
                      <a:pt x="47625" y="490537"/>
                    </a:lnTo>
                    <a:lnTo>
                      <a:pt x="109537" y="495300"/>
                    </a:lnTo>
                    <a:lnTo>
                      <a:pt x="133350" y="495300"/>
                    </a:lnTo>
                    <a:cubicBezTo>
                      <a:pt x="177762" y="505169"/>
                      <a:pt x="161576" y="504825"/>
                      <a:pt x="180975" y="504825"/>
                    </a:cubicBezTo>
                    <a:lnTo>
                      <a:pt x="252412" y="504825"/>
                    </a:lnTo>
                    <a:lnTo>
                      <a:pt x="314325" y="500062"/>
                    </a:lnTo>
                    <a:lnTo>
                      <a:pt x="385762" y="485775"/>
                    </a:lnTo>
                    <a:lnTo>
                      <a:pt x="433387" y="485775"/>
                    </a:lnTo>
                    <a:lnTo>
                      <a:pt x="514350" y="476250"/>
                    </a:lnTo>
                    <a:lnTo>
                      <a:pt x="514350" y="438150"/>
                    </a:lnTo>
                    <a:lnTo>
                      <a:pt x="528637" y="400050"/>
                    </a:lnTo>
                    <a:lnTo>
                      <a:pt x="561975" y="366712"/>
                    </a:lnTo>
                    <a:lnTo>
                      <a:pt x="609600" y="381000"/>
                    </a:lnTo>
                    <a:lnTo>
                      <a:pt x="642937" y="409575"/>
                    </a:lnTo>
                    <a:lnTo>
                      <a:pt x="661987" y="409575"/>
                    </a:lnTo>
                    <a:lnTo>
                      <a:pt x="681037" y="366712"/>
                    </a:lnTo>
                    <a:lnTo>
                      <a:pt x="681037" y="338137"/>
                    </a:lnTo>
                    <a:cubicBezTo>
                      <a:pt x="644975" y="272024"/>
                      <a:pt x="670639" y="293829"/>
                      <a:pt x="609600" y="266700"/>
                    </a:cubicBezTo>
                    <a:lnTo>
                      <a:pt x="576262" y="238125"/>
                    </a:lnTo>
                    <a:lnTo>
                      <a:pt x="585787" y="185737"/>
                    </a:lnTo>
                    <a:lnTo>
                      <a:pt x="695325" y="85725"/>
                    </a:lnTo>
                    <a:lnTo>
                      <a:pt x="614362" y="0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Forme libre : forme 41">
                <a:extLst>
                  <a:ext uri="{FF2B5EF4-FFF2-40B4-BE49-F238E27FC236}">
                    <a16:creationId xmlns:a16="http://schemas.microsoft.com/office/drawing/2014/main" id="{2805D600-A60F-475A-B02F-3152BF822F52}"/>
                  </a:ext>
                </a:extLst>
              </p:cNvPr>
              <p:cNvSpPr/>
              <p:nvPr/>
            </p:nvSpPr>
            <p:spPr>
              <a:xfrm>
                <a:off x="4681538" y="5100638"/>
                <a:ext cx="428625" cy="176212"/>
              </a:xfrm>
              <a:custGeom>
                <a:avLst/>
                <a:gdLst>
                  <a:gd name="connsiteX0" fmla="*/ 428625 w 428625"/>
                  <a:gd name="connsiteY0" fmla="*/ 9525 h 176212"/>
                  <a:gd name="connsiteX1" fmla="*/ 152400 w 428625"/>
                  <a:gd name="connsiteY1" fmla="*/ 0 h 176212"/>
                  <a:gd name="connsiteX2" fmla="*/ 0 w 428625"/>
                  <a:gd name="connsiteY2" fmla="*/ 90487 h 176212"/>
                  <a:gd name="connsiteX3" fmla="*/ 9525 w 428625"/>
                  <a:gd name="connsiteY3" fmla="*/ 166687 h 176212"/>
                  <a:gd name="connsiteX4" fmla="*/ 38100 w 428625"/>
                  <a:gd name="connsiteY4" fmla="*/ 176212 h 176212"/>
                  <a:gd name="connsiteX5" fmla="*/ 85725 w 428625"/>
                  <a:gd name="connsiteY5" fmla="*/ 176212 h 176212"/>
                  <a:gd name="connsiteX6" fmla="*/ 114300 w 428625"/>
                  <a:gd name="connsiteY6" fmla="*/ 176212 h 176212"/>
                  <a:gd name="connsiteX7" fmla="*/ 357187 w 428625"/>
                  <a:gd name="connsiteY7" fmla="*/ 152400 h 176212"/>
                  <a:gd name="connsiteX8" fmla="*/ 385762 w 428625"/>
                  <a:gd name="connsiteY8" fmla="*/ 128587 h 176212"/>
                  <a:gd name="connsiteX9" fmla="*/ 385762 w 428625"/>
                  <a:gd name="connsiteY9" fmla="*/ 128587 h 176212"/>
                  <a:gd name="connsiteX10" fmla="*/ 400050 w 428625"/>
                  <a:gd name="connsiteY10" fmla="*/ 90487 h 176212"/>
                  <a:gd name="connsiteX11" fmla="*/ 428625 w 428625"/>
                  <a:gd name="connsiteY11" fmla="*/ 9525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8625" h="176212">
                    <a:moveTo>
                      <a:pt x="428625" y="9525"/>
                    </a:moveTo>
                    <a:lnTo>
                      <a:pt x="152400" y="0"/>
                    </a:lnTo>
                    <a:lnTo>
                      <a:pt x="0" y="90487"/>
                    </a:lnTo>
                    <a:lnTo>
                      <a:pt x="9525" y="166687"/>
                    </a:lnTo>
                    <a:lnTo>
                      <a:pt x="38100" y="176212"/>
                    </a:lnTo>
                    <a:lnTo>
                      <a:pt x="85725" y="176212"/>
                    </a:lnTo>
                    <a:lnTo>
                      <a:pt x="114300" y="176212"/>
                    </a:lnTo>
                    <a:lnTo>
                      <a:pt x="357187" y="152400"/>
                    </a:lnTo>
                    <a:lnTo>
                      <a:pt x="385762" y="128587"/>
                    </a:lnTo>
                    <a:lnTo>
                      <a:pt x="385762" y="128587"/>
                    </a:lnTo>
                    <a:lnTo>
                      <a:pt x="400050" y="90487"/>
                    </a:lnTo>
                    <a:lnTo>
                      <a:pt x="428625" y="9525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E226BA84-69A2-4F12-8462-900FF60D0759}"/>
                </a:ext>
              </a:extLst>
            </p:cNvPr>
            <p:cNvSpPr/>
            <p:nvPr/>
          </p:nvSpPr>
          <p:spPr>
            <a:xfrm>
              <a:off x="4753897" y="4896465"/>
              <a:ext cx="68826" cy="142567"/>
            </a:xfrm>
            <a:custGeom>
              <a:avLst/>
              <a:gdLst>
                <a:gd name="connsiteX0" fmla="*/ 14748 w 68826"/>
                <a:gd name="connsiteY0" fmla="*/ 132735 h 142567"/>
                <a:gd name="connsiteX1" fmla="*/ 0 w 68826"/>
                <a:gd name="connsiteY1" fmla="*/ 0 h 142567"/>
                <a:gd name="connsiteX2" fmla="*/ 44245 w 68826"/>
                <a:gd name="connsiteY2" fmla="*/ 29496 h 142567"/>
                <a:gd name="connsiteX3" fmla="*/ 68826 w 68826"/>
                <a:gd name="connsiteY3" fmla="*/ 68825 h 142567"/>
                <a:gd name="connsiteX4" fmla="*/ 68826 w 68826"/>
                <a:gd name="connsiteY4" fmla="*/ 142567 h 142567"/>
                <a:gd name="connsiteX5" fmla="*/ 14748 w 68826"/>
                <a:gd name="connsiteY5" fmla="*/ 132735 h 14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826" h="142567">
                  <a:moveTo>
                    <a:pt x="14748" y="132735"/>
                  </a:moveTo>
                  <a:lnTo>
                    <a:pt x="0" y="0"/>
                  </a:lnTo>
                  <a:lnTo>
                    <a:pt x="44245" y="29496"/>
                  </a:lnTo>
                  <a:lnTo>
                    <a:pt x="68826" y="68825"/>
                  </a:lnTo>
                  <a:lnTo>
                    <a:pt x="68826" y="142567"/>
                  </a:lnTo>
                  <a:lnTo>
                    <a:pt x="14748" y="132735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B0E5F3C5-3A73-4704-950E-C54A852C1ADA}"/>
                </a:ext>
              </a:extLst>
            </p:cNvPr>
            <p:cNvSpPr txBox="1"/>
            <p:nvPr/>
          </p:nvSpPr>
          <p:spPr>
            <a:xfrm>
              <a:off x="4638675" y="4843702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</a:t>
              </a:r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F00D39F8-D5A1-4122-885D-D005ED9D9AA8}"/>
                </a:ext>
              </a:extLst>
            </p:cNvPr>
            <p:cNvSpPr txBox="1"/>
            <p:nvPr/>
          </p:nvSpPr>
          <p:spPr>
            <a:xfrm>
              <a:off x="4761843" y="503872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</a:t>
              </a:r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AAD691F0-4DDB-46CB-AC8A-938339354ECC}"/>
                </a:ext>
              </a:extLst>
            </p:cNvPr>
            <p:cNvSpPr txBox="1"/>
            <p:nvPr/>
          </p:nvSpPr>
          <p:spPr>
            <a:xfrm>
              <a:off x="4073211" y="5010150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87C1146A-BEDF-4616-B044-BDF548DC0668}"/>
                </a:ext>
              </a:extLst>
            </p:cNvPr>
            <p:cNvSpPr txBox="1"/>
            <p:nvPr/>
          </p:nvSpPr>
          <p:spPr>
            <a:xfrm>
              <a:off x="3828691" y="4564627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4</a:t>
              </a:r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E52C5ACD-3F85-4A1E-BC17-E0D7D7620999}"/>
                </a:ext>
              </a:extLst>
            </p:cNvPr>
            <p:cNvSpPr txBox="1"/>
            <p:nvPr/>
          </p:nvSpPr>
          <p:spPr>
            <a:xfrm>
              <a:off x="2992037" y="4537888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</a:t>
              </a:r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45BB91BA-FE41-4DB3-9D7C-72E3ABD633B6}"/>
                </a:ext>
              </a:extLst>
            </p:cNvPr>
            <p:cNvSpPr txBox="1"/>
            <p:nvPr/>
          </p:nvSpPr>
          <p:spPr>
            <a:xfrm>
              <a:off x="2906588" y="3237160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5</a:t>
              </a:r>
            </a:p>
          </p:txBody>
        </p: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17F6625C-206B-484B-B578-5FC299DB512B}"/>
                </a:ext>
              </a:extLst>
            </p:cNvPr>
            <p:cNvSpPr txBox="1"/>
            <p:nvPr/>
          </p:nvSpPr>
          <p:spPr>
            <a:xfrm>
              <a:off x="3393962" y="3879711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7</a:t>
              </a:r>
            </a:p>
          </p:txBody>
        </p:sp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B41DFAEF-1EF6-4025-B47C-CCDED6C0DAB1}"/>
                </a:ext>
              </a:extLst>
            </p:cNvPr>
            <p:cNvSpPr txBox="1"/>
            <p:nvPr/>
          </p:nvSpPr>
          <p:spPr>
            <a:xfrm>
              <a:off x="3256895" y="3485698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8</a:t>
              </a:r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16D7C545-15AC-4D30-AE98-C7B772676A3C}"/>
                </a:ext>
              </a:extLst>
            </p:cNvPr>
            <p:cNvSpPr txBox="1"/>
            <p:nvPr/>
          </p:nvSpPr>
          <p:spPr>
            <a:xfrm>
              <a:off x="3394599" y="3268354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8</a:t>
              </a:r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CFFBC9BC-A66F-4993-9A97-4A244498BCC3}"/>
                </a:ext>
              </a:extLst>
            </p:cNvPr>
            <p:cNvSpPr txBox="1"/>
            <p:nvPr/>
          </p:nvSpPr>
          <p:spPr>
            <a:xfrm>
              <a:off x="3039379" y="239070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10</a:t>
              </a:r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0029B540-03EB-4D2A-A33C-8266D64694A3}"/>
                </a:ext>
              </a:extLst>
            </p:cNvPr>
            <p:cNvSpPr txBox="1"/>
            <p:nvPr/>
          </p:nvSpPr>
          <p:spPr>
            <a:xfrm>
              <a:off x="3665190" y="334613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11</a:t>
              </a:r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14186F4F-BA0F-4F46-8C53-62138981A6EE}"/>
                </a:ext>
              </a:extLst>
            </p:cNvPr>
            <p:cNvSpPr txBox="1"/>
            <p:nvPr/>
          </p:nvSpPr>
          <p:spPr>
            <a:xfrm>
              <a:off x="4293147" y="433069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13</a:t>
              </a:r>
            </a:p>
          </p:txBody>
        </p:sp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81BFC029-00E7-492D-9EED-DA068758584A}"/>
                </a:ext>
              </a:extLst>
            </p:cNvPr>
            <p:cNvSpPr txBox="1"/>
            <p:nvPr/>
          </p:nvSpPr>
          <p:spPr>
            <a:xfrm>
              <a:off x="4248655" y="377684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12</a:t>
              </a:r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5DF0CF97-F36B-4EEA-AAAA-8EF34480ACB8}"/>
                </a:ext>
              </a:extLst>
            </p:cNvPr>
            <p:cNvSpPr txBox="1"/>
            <p:nvPr/>
          </p:nvSpPr>
          <p:spPr>
            <a:xfrm>
              <a:off x="4869256" y="448684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14</a:t>
              </a:r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D18649D6-984D-435C-B014-94EC9F76640C}"/>
                </a:ext>
              </a:extLst>
            </p:cNvPr>
            <p:cNvSpPr txBox="1"/>
            <p:nvPr/>
          </p:nvSpPr>
          <p:spPr>
            <a:xfrm>
              <a:off x="5375020" y="5169506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15</a:t>
              </a:r>
            </a:p>
          </p:txBody>
        </p: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B38CAF7B-C659-42F1-B18D-D5CC9EF22A9E}"/>
                </a:ext>
              </a:extLst>
            </p:cNvPr>
            <p:cNvSpPr txBox="1"/>
            <p:nvPr/>
          </p:nvSpPr>
          <p:spPr>
            <a:xfrm>
              <a:off x="5980430" y="4884476"/>
              <a:ext cx="357790" cy="276999"/>
            </a:xfrm>
            <a:prstGeom prst="rect">
              <a:avLst/>
            </a:prstGeom>
            <a:solidFill>
              <a:srgbClr val="EF904F"/>
            </a:solidFill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16</a:t>
              </a:r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B2796F94-3647-4ACD-812E-258C8C4E07BD}"/>
                </a:ext>
              </a:extLst>
            </p:cNvPr>
            <p:cNvSpPr txBox="1"/>
            <p:nvPr/>
          </p:nvSpPr>
          <p:spPr>
            <a:xfrm>
              <a:off x="6264155" y="547065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17</a:t>
              </a:r>
            </a:p>
          </p:txBody>
        </p: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5FCF7C29-BC17-44EE-B001-2D10A0F43607}"/>
                </a:ext>
              </a:extLst>
            </p:cNvPr>
            <p:cNvSpPr txBox="1"/>
            <p:nvPr/>
          </p:nvSpPr>
          <p:spPr>
            <a:xfrm>
              <a:off x="8117380" y="598637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17</a:t>
              </a:r>
            </a:p>
          </p:txBody>
        </p:sp>
        <p:sp>
          <p:nvSpPr>
            <p:cNvPr id="65" name="ZoneTexte 64">
              <a:extLst>
                <a:ext uri="{FF2B5EF4-FFF2-40B4-BE49-F238E27FC236}">
                  <a16:creationId xmlns:a16="http://schemas.microsoft.com/office/drawing/2014/main" id="{4DE36956-386C-4A57-9ED6-FD4E4AA2CC92}"/>
                </a:ext>
              </a:extLst>
            </p:cNvPr>
            <p:cNvSpPr txBox="1"/>
            <p:nvPr/>
          </p:nvSpPr>
          <p:spPr>
            <a:xfrm>
              <a:off x="5283416" y="4246243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18</a:t>
              </a:r>
            </a:p>
          </p:txBody>
        </p: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5E747740-7B76-4335-AEF5-C141E2F8481A}"/>
                </a:ext>
              </a:extLst>
            </p:cNvPr>
            <p:cNvSpPr txBox="1"/>
            <p:nvPr/>
          </p:nvSpPr>
          <p:spPr>
            <a:xfrm>
              <a:off x="6621945" y="374770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31</a:t>
              </a:r>
            </a:p>
          </p:txBody>
        </p:sp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8CB9B410-E1D8-4D7D-AD37-A203F880066E}"/>
                </a:ext>
              </a:extLst>
            </p:cNvPr>
            <p:cNvSpPr txBox="1"/>
            <p:nvPr/>
          </p:nvSpPr>
          <p:spPr>
            <a:xfrm>
              <a:off x="6026150" y="291465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19</a:t>
              </a: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D2ACF910-A618-48B1-B4B4-7B043952A852}"/>
                </a:ext>
              </a:extLst>
            </p:cNvPr>
            <p:cNvSpPr txBox="1"/>
            <p:nvPr/>
          </p:nvSpPr>
          <p:spPr>
            <a:xfrm>
              <a:off x="6443050" y="4411152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20</a:t>
              </a:r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1D9FBD92-10FD-42BD-BF2E-6272660AD636}"/>
                </a:ext>
              </a:extLst>
            </p:cNvPr>
            <p:cNvSpPr txBox="1"/>
            <p:nvPr/>
          </p:nvSpPr>
          <p:spPr>
            <a:xfrm>
              <a:off x="7745334" y="5522498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21</a:t>
              </a:r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7F56906E-47B0-46E7-AD49-AFEF38753050}"/>
                </a:ext>
              </a:extLst>
            </p:cNvPr>
            <p:cNvSpPr txBox="1"/>
            <p:nvPr/>
          </p:nvSpPr>
          <p:spPr>
            <a:xfrm>
              <a:off x="7512241" y="385331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22</a:t>
              </a:r>
            </a:p>
          </p:txBody>
        </p: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D36B2DF4-591F-44BA-AFC8-331D6E742B47}"/>
                </a:ext>
              </a:extLst>
            </p:cNvPr>
            <p:cNvSpPr txBox="1"/>
            <p:nvPr/>
          </p:nvSpPr>
          <p:spPr>
            <a:xfrm>
              <a:off x="8296275" y="312769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23</a:t>
              </a:r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FCF69C94-B48C-4824-A9F5-8205FDF3986F}"/>
                </a:ext>
              </a:extLst>
            </p:cNvPr>
            <p:cNvSpPr txBox="1"/>
            <p:nvPr/>
          </p:nvSpPr>
          <p:spPr>
            <a:xfrm>
              <a:off x="7673373" y="236580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24</a:t>
              </a:r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C6C42687-7601-48DC-A4B4-16B6803C3CC5}"/>
                </a:ext>
              </a:extLst>
            </p:cNvPr>
            <p:cNvSpPr txBox="1"/>
            <p:nvPr/>
          </p:nvSpPr>
          <p:spPr>
            <a:xfrm>
              <a:off x="7852268" y="157026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25</a:t>
              </a:r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D2FC8500-8D3F-442B-A8F9-9CD3D48DE47F}"/>
                </a:ext>
              </a:extLst>
            </p:cNvPr>
            <p:cNvSpPr txBox="1"/>
            <p:nvPr/>
          </p:nvSpPr>
          <p:spPr>
            <a:xfrm>
              <a:off x="7209310" y="2033588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26</a:t>
              </a:r>
            </a:p>
          </p:txBody>
        </p:sp>
        <p:sp>
          <p:nvSpPr>
            <p:cNvPr id="75" name="ZoneTexte 74">
              <a:extLst>
                <a:ext uri="{FF2B5EF4-FFF2-40B4-BE49-F238E27FC236}">
                  <a16:creationId xmlns:a16="http://schemas.microsoft.com/office/drawing/2014/main" id="{2407157C-F8F3-4981-AAB5-3C67D821993C}"/>
                </a:ext>
              </a:extLst>
            </p:cNvPr>
            <p:cNvSpPr txBox="1"/>
            <p:nvPr/>
          </p:nvSpPr>
          <p:spPr>
            <a:xfrm>
              <a:off x="6669854" y="208761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27</a:t>
              </a:r>
            </a:p>
          </p:txBody>
        </p: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8A6306F8-1F78-411C-B412-AB4C0A526345}"/>
                </a:ext>
              </a:extLst>
            </p:cNvPr>
            <p:cNvSpPr txBox="1"/>
            <p:nvPr/>
          </p:nvSpPr>
          <p:spPr>
            <a:xfrm>
              <a:off x="4333782" y="2787202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28</a:t>
              </a:r>
            </a:p>
          </p:txBody>
        </p:sp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D3DF106B-74B1-495B-A0F0-3B286BB551B7}"/>
                </a:ext>
              </a:extLst>
            </p:cNvPr>
            <p:cNvSpPr txBox="1"/>
            <p:nvPr/>
          </p:nvSpPr>
          <p:spPr>
            <a:xfrm>
              <a:off x="3865900" y="247373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30</a:t>
              </a:r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62DD1D5E-C3B2-41FD-AF42-D87CE92ECD16}"/>
                </a:ext>
              </a:extLst>
            </p:cNvPr>
            <p:cNvSpPr txBox="1"/>
            <p:nvPr/>
          </p:nvSpPr>
          <p:spPr>
            <a:xfrm>
              <a:off x="3499242" y="2536850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spc="-100" dirty="0">
                  <a:latin typeface="Avenir Next LT Pro" panose="020B0504020202020204" pitchFamily="34" charset="0"/>
                </a:rPr>
                <a:t>29</a:t>
              </a:r>
            </a:p>
          </p:txBody>
        </p:sp>
      </p:grpSp>
      <p:grpSp>
        <p:nvGrpSpPr>
          <p:cNvPr id="79" name="Groupe 78">
            <a:extLst>
              <a:ext uri="{FF2B5EF4-FFF2-40B4-BE49-F238E27FC236}">
                <a16:creationId xmlns:a16="http://schemas.microsoft.com/office/drawing/2014/main" id="{ABD425B7-471F-450E-9041-0290B2F2552E}"/>
              </a:ext>
            </a:extLst>
          </p:cNvPr>
          <p:cNvGrpSpPr/>
          <p:nvPr/>
        </p:nvGrpSpPr>
        <p:grpSpPr>
          <a:xfrm>
            <a:off x="9542569" y="826150"/>
            <a:ext cx="2395799" cy="2610371"/>
            <a:chOff x="9750235" y="731818"/>
            <a:chExt cx="2395799" cy="3093989"/>
          </a:xfrm>
        </p:grpSpPr>
        <p:sp>
          <p:nvSpPr>
            <p:cNvPr id="80" name="ZoneTexte 79">
              <a:extLst>
                <a:ext uri="{FF2B5EF4-FFF2-40B4-BE49-F238E27FC236}">
                  <a16:creationId xmlns:a16="http://schemas.microsoft.com/office/drawing/2014/main" id="{F738342C-B6CB-4BEB-B474-1A2F5D8F0722}"/>
                </a:ext>
              </a:extLst>
            </p:cNvPr>
            <p:cNvSpPr txBox="1"/>
            <p:nvPr/>
          </p:nvSpPr>
          <p:spPr>
            <a:xfrm>
              <a:off x="9750235" y="901930"/>
              <a:ext cx="2395799" cy="29238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1"/>
              <a:endParaRPr lang="fr-FR" sz="1600" dirty="0"/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1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2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3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Arbres</a:t>
              </a:r>
            </a:p>
            <a:p>
              <a:pPr lvl="1"/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Patio</a:t>
              </a:r>
            </a:p>
            <a:p>
              <a:pPr lvl="1"/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Toiture végétalisée</a:t>
              </a:r>
            </a:p>
            <a:p>
              <a:pPr lvl="1"/>
              <a:endParaRPr lang="fr-FR" sz="1600" dirty="0">
                <a:latin typeface="Avenir Next LT Pro" panose="020B0504020202020204" pitchFamily="34" charset="0"/>
              </a:endParaRPr>
            </a:p>
            <a:p>
              <a:pPr lvl="1"/>
              <a:endParaRPr lang="fr-FR" sz="1600" dirty="0">
                <a:latin typeface="Avenir Next LT Pro" panose="020B0504020202020204" pitchFamily="34" charset="0"/>
              </a:endParaRPr>
            </a:p>
          </p:txBody>
        </p:sp>
        <p:sp>
          <p:nvSpPr>
            <p:cNvPr id="81" name="Titre 1">
              <a:extLst>
                <a:ext uri="{FF2B5EF4-FFF2-40B4-BE49-F238E27FC236}">
                  <a16:creationId xmlns:a16="http://schemas.microsoft.com/office/drawing/2014/main" id="{565E8318-5676-46EC-BA47-AF31D1244B6E}"/>
                </a:ext>
              </a:extLst>
            </p:cNvPr>
            <p:cNvSpPr txBox="1">
              <a:spLocks/>
            </p:cNvSpPr>
            <p:nvPr/>
          </p:nvSpPr>
          <p:spPr>
            <a:xfrm>
              <a:off x="10345805" y="731818"/>
              <a:ext cx="1141361" cy="373452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1996" b="1" kern="1200" baseline="0">
                  <a:solidFill>
                    <a:schemeClr val="tx1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fr-FR" sz="1600" dirty="0">
                  <a:latin typeface="Avenir Next LT Pro" panose="020B0504020202020204" pitchFamily="34" charset="0"/>
                </a:rPr>
                <a:t>Légende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E30F0EC-2E5E-4221-9E01-2C171380246B}"/>
                </a:ext>
              </a:extLst>
            </p:cNvPr>
            <p:cNvSpPr/>
            <p:nvPr/>
          </p:nvSpPr>
          <p:spPr>
            <a:xfrm>
              <a:off x="9836381" y="1299329"/>
              <a:ext cx="381709" cy="165561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0208DE93-C8A7-4504-A420-EBC454367C63}"/>
                </a:ext>
              </a:extLst>
            </p:cNvPr>
            <p:cNvSpPr/>
            <p:nvPr/>
          </p:nvSpPr>
          <p:spPr>
            <a:xfrm>
              <a:off x="9823379" y="1735103"/>
              <a:ext cx="381709" cy="165561"/>
            </a:xfrm>
            <a:prstGeom prst="rect">
              <a:avLst/>
            </a:prstGeom>
            <a:solidFill>
              <a:srgbClr val="FFF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F3BBB2BA-F722-4CE2-A139-35025F4A8ECC}"/>
                </a:ext>
              </a:extLst>
            </p:cNvPr>
            <p:cNvSpPr/>
            <p:nvPr/>
          </p:nvSpPr>
          <p:spPr>
            <a:xfrm>
              <a:off x="9823380" y="2179713"/>
              <a:ext cx="381709" cy="165561"/>
            </a:xfrm>
            <a:prstGeom prst="rect">
              <a:avLst/>
            </a:prstGeom>
            <a:solidFill>
              <a:srgbClr val="FCDA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CA1EB4A-9FC2-454E-AE9C-2B5CB68C15B8}"/>
                </a:ext>
              </a:extLst>
            </p:cNvPr>
            <p:cNvSpPr/>
            <p:nvPr/>
          </p:nvSpPr>
          <p:spPr>
            <a:xfrm>
              <a:off x="9840376" y="2602249"/>
              <a:ext cx="381709" cy="165561"/>
            </a:xfrm>
            <a:prstGeom prst="rect">
              <a:avLst/>
            </a:prstGeom>
            <a:solidFill>
              <a:srgbClr val="EF9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92" name="Rectangle 91">
            <a:extLst>
              <a:ext uri="{FF2B5EF4-FFF2-40B4-BE49-F238E27FC236}">
                <a16:creationId xmlns:a16="http://schemas.microsoft.com/office/drawing/2014/main" id="{2050F6EE-552A-41D9-BCDD-EE7204943506}"/>
              </a:ext>
            </a:extLst>
          </p:cNvPr>
          <p:cNvSpPr/>
          <p:nvPr/>
        </p:nvSpPr>
        <p:spPr>
          <a:xfrm>
            <a:off x="9628716" y="3102446"/>
            <a:ext cx="381709" cy="165561"/>
          </a:xfrm>
          <a:prstGeom prst="rect">
            <a:avLst/>
          </a:prstGeom>
          <a:pattFill prst="zigZ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E5D367FB-7828-48B1-8810-DAF880A11DFB}"/>
              </a:ext>
            </a:extLst>
          </p:cNvPr>
          <p:cNvSpPr/>
          <p:nvPr/>
        </p:nvSpPr>
        <p:spPr>
          <a:xfrm>
            <a:off x="9632950" y="2740907"/>
            <a:ext cx="381709" cy="165561"/>
          </a:xfrm>
          <a:prstGeom prst="rect">
            <a:avLst/>
          </a:prstGeom>
          <a:pattFill prst="lgCheck">
            <a:fgClr>
              <a:srgbClr val="B17E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3" name="Accolade ouvrante 92"/>
          <p:cNvSpPr/>
          <p:nvPr/>
        </p:nvSpPr>
        <p:spPr>
          <a:xfrm>
            <a:off x="2192956" y="4148681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4" name="Rectangle 93"/>
          <p:cNvSpPr/>
          <p:nvPr/>
        </p:nvSpPr>
        <p:spPr>
          <a:xfrm rot="21350505">
            <a:off x="2686838" y="4933329"/>
            <a:ext cx="170330" cy="232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5" name="Rectangle 94"/>
          <p:cNvSpPr/>
          <p:nvPr/>
        </p:nvSpPr>
        <p:spPr>
          <a:xfrm rot="21172705">
            <a:off x="2330549" y="4973772"/>
            <a:ext cx="170330" cy="232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Rectangle 95"/>
          <p:cNvSpPr/>
          <p:nvPr/>
        </p:nvSpPr>
        <p:spPr>
          <a:xfrm rot="4473498">
            <a:off x="1830369" y="4784505"/>
            <a:ext cx="131196" cy="183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" name="Rectangle 97"/>
          <p:cNvSpPr/>
          <p:nvPr/>
        </p:nvSpPr>
        <p:spPr>
          <a:xfrm rot="4473498">
            <a:off x="1877464" y="5069050"/>
            <a:ext cx="131196" cy="183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Rectangle 98"/>
          <p:cNvSpPr/>
          <p:nvPr/>
        </p:nvSpPr>
        <p:spPr>
          <a:xfrm rot="4473498">
            <a:off x="1751068" y="4335007"/>
            <a:ext cx="131196" cy="183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0" name="Rectangle 99"/>
          <p:cNvSpPr/>
          <p:nvPr/>
        </p:nvSpPr>
        <p:spPr>
          <a:xfrm rot="4994351">
            <a:off x="2090573" y="2894545"/>
            <a:ext cx="131196" cy="183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id="{2577F77D-EA39-4485-9F4D-14A0CA09A642}"/>
              </a:ext>
            </a:extLst>
          </p:cNvPr>
          <p:cNvSpPr txBox="1"/>
          <p:nvPr/>
        </p:nvSpPr>
        <p:spPr>
          <a:xfrm>
            <a:off x="2071573" y="2844372"/>
            <a:ext cx="2712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>
                <a:latin typeface="Avenir Next LT Pro" panose="020B0504020202020204" pitchFamily="34" charset="0"/>
              </a:rPr>
              <a:t>9</a:t>
            </a:r>
          </a:p>
        </p:txBody>
      </p:sp>
      <p:sp>
        <p:nvSpPr>
          <p:cNvPr id="104" name="Forme libre 103"/>
          <p:cNvSpPr/>
          <p:nvPr/>
        </p:nvSpPr>
        <p:spPr>
          <a:xfrm>
            <a:off x="2395538" y="2744788"/>
            <a:ext cx="1020762" cy="1876425"/>
          </a:xfrm>
          <a:custGeom>
            <a:avLst/>
            <a:gdLst>
              <a:gd name="connsiteX0" fmla="*/ 69850 w 1020762"/>
              <a:gd name="connsiteY0" fmla="*/ 3175 h 1876425"/>
              <a:gd name="connsiteX1" fmla="*/ 149225 w 1020762"/>
              <a:gd name="connsiteY1" fmla="*/ 0 h 1876425"/>
              <a:gd name="connsiteX2" fmla="*/ 204787 w 1020762"/>
              <a:gd name="connsiteY2" fmla="*/ 654050 h 1876425"/>
              <a:gd name="connsiteX3" fmla="*/ 669925 w 1020762"/>
              <a:gd name="connsiteY3" fmla="*/ 588962 h 1876425"/>
              <a:gd name="connsiteX4" fmla="*/ 655637 w 1020762"/>
              <a:gd name="connsiteY4" fmla="*/ 582612 h 1876425"/>
              <a:gd name="connsiteX5" fmla="*/ 650875 w 1020762"/>
              <a:gd name="connsiteY5" fmla="*/ 549275 h 1876425"/>
              <a:gd name="connsiteX6" fmla="*/ 990600 w 1020762"/>
              <a:gd name="connsiteY6" fmla="*/ 503237 h 1876425"/>
              <a:gd name="connsiteX7" fmla="*/ 1020762 w 1020762"/>
              <a:gd name="connsiteY7" fmla="*/ 812800 h 1876425"/>
              <a:gd name="connsiteX8" fmla="*/ 658812 w 1020762"/>
              <a:gd name="connsiteY8" fmla="*/ 828675 h 1876425"/>
              <a:gd name="connsiteX9" fmla="*/ 666750 w 1020762"/>
              <a:gd name="connsiteY9" fmla="*/ 819150 h 1876425"/>
              <a:gd name="connsiteX10" fmla="*/ 331787 w 1020762"/>
              <a:gd name="connsiteY10" fmla="*/ 847725 h 1876425"/>
              <a:gd name="connsiteX11" fmla="*/ 360362 w 1020762"/>
              <a:gd name="connsiteY11" fmla="*/ 1160462 h 1876425"/>
              <a:gd name="connsiteX12" fmla="*/ 603250 w 1020762"/>
              <a:gd name="connsiteY12" fmla="*/ 1135062 h 1876425"/>
              <a:gd name="connsiteX13" fmla="*/ 601662 w 1020762"/>
              <a:gd name="connsiteY13" fmla="*/ 1209675 h 1876425"/>
              <a:gd name="connsiteX14" fmla="*/ 373062 w 1020762"/>
              <a:gd name="connsiteY14" fmla="*/ 1231900 h 1876425"/>
              <a:gd name="connsiteX15" fmla="*/ 407987 w 1020762"/>
              <a:gd name="connsiteY15" fmla="*/ 1584325 h 1876425"/>
              <a:gd name="connsiteX16" fmla="*/ 628650 w 1020762"/>
              <a:gd name="connsiteY16" fmla="*/ 1562100 h 1876425"/>
              <a:gd name="connsiteX17" fmla="*/ 650875 w 1020762"/>
              <a:gd name="connsiteY17" fmla="*/ 1646237 h 1876425"/>
              <a:gd name="connsiteX18" fmla="*/ 411162 w 1020762"/>
              <a:gd name="connsiteY18" fmla="*/ 1668462 h 1876425"/>
              <a:gd name="connsiteX19" fmla="*/ 425450 w 1020762"/>
              <a:gd name="connsiteY19" fmla="*/ 1865312 h 1876425"/>
              <a:gd name="connsiteX20" fmla="*/ 280987 w 1020762"/>
              <a:gd name="connsiteY20" fmla="*/ 1876425 h 1876425"/>
              <a:gd name="connsiteX21" fmla="*/ 263525 w 1020762"/>
              <a:gd name="connsiteY21" fmla="*/ 1674812 h 1876425"/>
              <a:gd name="connsiteX22" fmla="*/ 15875 w 1020762"/>
              <a:gd name="connsiteY22" fmla="*/ 1700212 h 1876425"/>
              <a:gd name="connsiteX23" fmla="*/ 0 w 1020762"/>
              <a:gd name="connsiteY23" fmla="*/ 1617662 h 1876425"/>
              <a:gd name="connsiteX24" fmla="*/ 266700 w 1020762"/>
              <a:gd name="connsiteY24" fmla="*/ 1597025 h 1876425"/>
              <a:gd name="connsiteX25" fmla="*/ 188912 w 1020762"/>
              <a:gd name="connsiteY25" fmla="*/ 795337 h 1876425"/>
              <a:gd name="connsiteX26" fmla="*/ 90487 w 1020762"/>
              <a:gd name="connsiteY26" fmla="*/ 801687 h 1876425"/>
              <a:gd name="connsiteX27" fmla="*/ 73025 w 1020762"/>
              <a:gd name="connsiteY27" fmla="*/ 655637 h 1876425"/>
              <a:gd name="connsiteX28" fmla="*/ 123825 w 1020762"/>
              <a:gd name="connsiteY28" fmla="*/ 649287 h 1876425"/>
              <a:gd name="connsiteX29" fmla="*/ 69850 w 1020762"/>
              <a:gd name="connsiteY29" fmla="*/ 3175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20762" h="1876425">
                <a:moveTo>
                  <a:pt x="69850" y="3175"/>
                </a:moveTo>
                <a:lnTo>
                  <a:pt x="149225" y="0"/>
                </a:lnTo>
                <a:lnTo>
                  <a:pt x="204787" y="654050"/>
                </a:lnTo>
                <a:lnTo>
                  <a:pt x="669925" y="588962"/>
                </a:lnTo>
                <a:lnTo>
                  <a:pt x="655637" y="582612"/>
                </a:lnTo>
                <a:lnTo>
                  <a:pt x="650875" y="549275"/>
                </a:lnTo>
                <a:lnTo>
                  <a:pt x="990600" y="503237"/>
                </a:lnTo>
                <a:lnTo>
                  <a:pt x="1020762" y="812800"/>
                </a:lnTo>
                <a:lnTo>
                  <a:pt x="658812" y="828675"/>
                </a:lnTo>
                <a:lnTo>
                  <a:pt x="666750" y="819150"/>
                </a:lnTo>
                <a:lnTo>
                  <a:pt x="331787" y="847725"/>
                </a:lnTo>
                <a:lnTo>
                  <a:pt x="360362" y="1160462"/>
                </a:lnTo>
                <a:lnTo>
                  <a:pt x="603250" y="1135062"/>
                </a:lnTo>
                <a:cubicBezTo>
                  <a:pt x="602721" y="1159933"/>
                  <a:pt x="602191" y="1184804"/>
                  <a:pt x="601662" y="1209675"/>
                </a:cubicBezTo>
                <a:lnTo>
                  <a:pt x="373062" y="1231900"/>
                </a:lnTo>
                <a:lnTo>
                  <a:pt x="407987" y="1584325"/>
                </a:lnTo>
                <a:lnTo>
                  <a:pt x="628650" y="1562100"/>
                </a:lnTo>
                <a:lnTo>
                  <a:pt x="650875" y="1646237"/>
                </a:lnTo>
                <a:lnTo>
                  <a:pt x="411162" y="1668462"/>
                </a:lnTo>
                <a:lnTo>
                  <a:pt x="425450" y="1865312"/>
                </a:lnTo>
                <a:lnTo>
                  <a:pt x="280987" y="1876425"/>
                </a:lnTo>
                <a:lnTo>
                  <a:pt x="263525" y="1674812"/>
                </a:lnTo>
                <a:lnTo>
                  <a:pt x="15875" y="1700212"/>
                </a:lnTo>
                <a:lnTo>
                  <a:pt x="0" y="1617662"/>
                </a:lnTo>
                <a:lnTo>
                  <a:pt x="266700" y="1597025"/>
                </a:lnTo>
                <a:lnTo>
                  <a:pt x="188912" y="795337"/>
                </a:lnTo>
                <a:lnTo>
                  <a:pt x="90487" y="801687"/>
                </a:lnTo>
                <a:lnTo>
                  <a:pt x="73025" y="655637"/>
                </a:lnTo>
                <a:lnTo>
                  <a:pt x="123825" y="649287"/>
                </a:lnTo>
                <a:lnTo>
                  <a:pt x="69850" y="3175"/>
                </a:lnTo>
                <a:close/>
              </a:path>
            </a:pathLst>
          </a:custGeom>
          <a:pattFill prst="zigZ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111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9651F48-24BF-4F86-803A-00A19E36A3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2588A1-F2DD-46BF-9E05-8ECB7DCB54CC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B186208-2BF6-4725-BB94-EE70ACA64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819" y="120542"/>
            <a:ext cx="10390065" cy="555195"/>
          </a:xfrm>
        </p:spPr>
        <p:txBody>
          <a:bodyPr/>
          <a:lstStyle/>
          <a:p>
            <a:r>
              <a:rPr lang="fr-FR" dirty="0">
                <a:latin typeface="Avenir Next LT Pro" panose="020B0504020202020204" pitchFamily="34" charset="0"/>
              </a:rPr>
              <a:t>Plan de Guilers / Espaces verts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1808F14-B4F3-40E4-A1CD-66B7BE174188}"/>
              </a:ext>
            </a:extLst>
          </p:cNvPr>
          <p:cNvGrpSpPr/>
          <p:nvPr/>
        </p:nvGrpSpPr>
        <p:grpSpPr>
          <a:xfrm>
            <a:off x="662801" y="201893"/>
            <a:ext cx="8967070" cy="6664564"/>
            <a:chOff x="1612465" y="72895"/>
            <a:chExt cx="8967070" cy="6664564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FA49925D-6084-41C3-B0BD-D5A40C097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926340" y="-915736"/>
              <a:ext cx="6339320" cy="8967070"/>
            </a:xfrm>
            <a:prstGeom prst="rect">
              <a:avLst/>
            </a:prstGeom>
            <a:solidFill>
              <a:srgbClr val="FFF2CC"/>
            </a:solidFill>
          </p:spPr>
        </p:pic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B47EBA41-C079-479C-95C5-5422F6F6B462}"/>
                </a:ext>
              </a:extLst>
            </p:cNvPr>
            <p:cNvGrpSpPr/>
            <p:nvPr/>
          </p:nvGrpSpPr>
          <p:grpSpPr>
            <a:xfrm>
              <a:off x="2318197" y="72895"/>
              <a:ext cx="7611414" cy="6302147"/>
              <a:chOff x="2318197" y="72895"/>
              <a:chExt cx="7611414" cy="6302147"/>
            </a:xfrm>
          </p:grpSpPr>
          <p:sp>
            <p:nvSpPr>
              <p:cNvPr id="41" name="Forme libre : forme 40">
                <a:extLst>
                  <a:ext uri="{FF2B5EF4-FFF2-40B4-BE49-F238E27FC236}">
                    <a16:creationId xmlns:a16="http://schemas.microsoft.com/office/drawing/2014/main" id="{B32DF417-9C48-40A4-BB52-16492CFF1031}"/>
                  </a:ext>
                </a:extLst>
              </p:cNvPr>
              <p:cNvSpPr/>
              <p:nvPr/>
            </p:nvSpPr>
            <p:spPr>
              <a:xfrm>
                <a:off x="5808372" y="1062506"/>
                <a:ext cx="2723882" cy="1609859"/>
              </a:xfrm>
              <a:custGeom>
                <a:avLst/>
                <a:gdLst>
                  <a:gd name="connsiteX0" fmla="*/ 2723882 w 2723882"/>
                  <a:gd name="connsiteY0" fmla="*/ 141668 h 1803042"/>
                  <a:gd name="connsiteX1" fmla="*/ 2389031 w 2723882"/>
                  <a:gd name="connsiteY1" fmla="*/ 45076 h 1803042"/>
                  <a:gd name="connsiteX2" fmla="*/ 1976907 w 2723882"/>
                  <a:gd name="connsiteY2" fmla="*/ 0 h 1803042"/>
                  <a:gd name="connsiteX3" fmla="*/ 1622738 w 2723882"/>
                  <a:gd name="connsiteY3" fmla="*/ 77273 h 1803042"/>
                  <a:gd name="connsiteX4" fmla="*/ 1378039 w 2723882"/>
                  <a:gd name="connsiteY4" fmla="*/ 77273 h 1803042"/>
                  <a:gd name="connsiteX5" fmla="*/ 611746 w 2723882"/>
                  <a:gd name="connsiteY5" fmla="*/ 96592 h 1803042"/>
                  <a:gd name="connsiteX6" fmla="*/ 412124 w 2723882"/>
                  <a:gd name="connsiteY6" fmla="*/ 109470 h 1803042"/>
                  <a:gd name="connsiteX7" fmla="*/ 167425 w 2723882"/>
                  <a:gd name="connsiteY7" fmla="*/ 96592 h 1803042"/>
                  <a:gd name="connsiteX8" fmla="*/ 77273 w 2723882"/>
                  <a:gd name="connsiteY8" fmla="*/ 231820 h 1803042"/>
                  <a:gd name="connsiteX9" fmla="*/ 32197 w 2723882"/>
                  <a:gd name="connsiteY9" fmla="*/ 624625 h 1803042"/>
                  <a:gd name="connsiteX10" fmla="*/ 64394 w 2723882"/>
                  <a:gd name="connsiteY10" fmla="*/ 1217054 h 1803042"/>
                  <a:gd name="connsiteX11" fmla="*/ 0 w 2723882"/>
                  <a:gd name="connsiteY11" fmla="*/ 1397358 h 1803042"/>
                  <a:gd name="connsiteX12" fmla="*/ 321972 w 2723882"/>
                  <a:gd name="connsiteY12" fmla="*/ 1803042 h 1803042"/>
                  <a:gd name="connsiteX13" fmla="*/ 457200 w 2723882"/>
                  <a:gd name="connsiteY13" fmla="*/ 1384479 h 1803042"/>
                  <a:gd name="connsiteX14" fmla="*/ 669701 w 2723882"/>
                  <a:gd name="connsiteY14" fmla="*/ 1197735 h 1803042"/>
                  <a:gd name="connsiteX15" fmla="*/ 779172 w 2723882"/>
                  <a:gd name="connsiteY15" fmla="*/ 1326524 h 1803042"/>
                  <a:gd name="connsiteX16" fmla="*/ 907960 w 2723882"/>
                  <a:gd name="connsiteY16" fmla="*/ 1204175 h 1803042"/>
                  <a:gd name="connsiteX17" fmla="*/ 953036 w 2723882"/>
                  <a:gd name="connsiteY17" fmla="*/ 1094704 h 1803042"/>
                  <a:gd name="connsiteX18" fmla="*/ 1010991 w 2723882"/>
                  <a:gd name="connsiteY18" fmla="*/ 1049628 h 1803042"/>
                  <a:gd name="connsiteX19" fmla="*/ 1146220 w 2723882"/>
                  <a:gd name="connsiteY19" fmla="*/ 1107583 h 1803042"/>
                  <a:gd name="connsiteX20" fmla="*/ 1435994 w 2723882"/>
                  <a:gd name="connsiteY20" fmla="*/ 1307206 h 1803042"/>
                  <a:gd name="connsiteX21" fmla="*/ 1474631 w 2723882"/>
                  <a:gd name="connsiteY21" fmla="*/ 1416676 h 1803042"/>
                  <a:gd name="connsiteX22" fmla="*/ 2723882 w 2723882"/>
                  <a:gd name="connsiteY22" fmla="*/ 141668 h 1803042"/>
                  <a:gd name="connsiteX0" fmla="*/ 2723882 w 2723882"/>
                  <a:gd name="connsiteY0" fmla="*/ 141668 h 1609859"/>
                  <a:gd name="connsiteX1" fmla="*/ 2389031 w 2723882"/>
                  <a:gd name="connsiteY1" fmla="*/ 45076 h 1609859"/>
                  <a:gd name="connsiteX2" fmla="*/ 1976907 w 2723882"/>
                  <a:gd name="connsiteY2" fmla="*/ 0 h 1609859"/>
                  <a:gd name="connsiteX3" fmla="*/ 1622738 w 2723882"/>
                  <a:gd name="connsiteY3" fmla="*/ 77273 h 1609859"/>
                  <a:gd name="connsiteX4" fmla="*/ 1378039 w 2723882"/>
                  <a:gd name="connsiteY4" fmla="*/ 77273 h 1609859"/>
                  <a:gd name="connsiteX5" fmla="*/ 611746 w 2723882"/>
                  <a:gd name="connsiteY5" fmla="*/ 96592 h 1609859"/>
                  <a:gd name="connsiteX6" fmla="*/ 412124 w 2723882"/>
                  <a:gd name="connsiteY6" fmla="*/ 109470 h 1609859"/>
                  <a:gd name="connsiteX7" fmla="*/ 167425 w 2723882"/>
                  <a:gd name="connsiteY7" fmla="*/ 96592 h 1609859"/>
                  <a:gd name="connsiteX8" fmla="*/ 77273 w 2723882"/>
                  <a:gd name="connsiteY8" fmla="*/ 231820 h 1609859"/>
                  <a:gd name="connsiteX9" fmla="*/ 32197 w 2723882"/>
                  <a:gd name="connsiteY9" fmla="*/ 624625 h 1609859"/>
                  <a:gd name="connsiteX10" fmla="*/ 64394 w 2723882"/>
                  <a:gd name="connsiteY10" fmla="*/ 1217054 h 1609859"/>
                  <a:gd name="connsiteX11" fmla="*/ 0 w 2723882"/>
                  <a:gd name="connsiteY11" fmla="*/ 1397358 h 1609859"/>
                  <a:gd name="connsiteX12" fmla="*/ 148107 w 2723882"/>
                  <a:gd name="connsiteY12" fmla="*/ 1609859 h 1609859"/>
                  <a:gd name="connsiteX13" fmla="*/ 457200 w 2723882"/>
                  <a:gd name="connsiteY13" fmla="*/ 1384479 h 1609859"/>
                  <a:gd name="connsiteX14" fmla="*/ 669701 w 2723882"/>
                  <a:gd name="connsiteY14" fmla="*/ 1197735 h 1609859"/>
                  <a:gd name="connsiteX15" fmla="*/ 779172 w 2723882"/>
                  <a:gd name="connsiteY15" fmla="*/ 1326524 h 1609859"/>
                  <a:gd name="connsiteX16" fmla="*/ 907960 w 2723882"/>
                  <a:gd name="connsiteY16" fmla="*/ 1204175 h 1609859"/>
                  <a:gd name="connsiteX17" fmla="*/ 953036 w 2723882"/>
                  <a:gd name="connsiteY17" fmla="*/ 1094704 h 1609859"/>
                  <a:gd name="connsiteX18" fmla="*/ 1010991 w 2723882"/>
                  <a:gd name="connsiteY18" fmla="*/ 1049628 h 1609859"/>
                  <a:gd name="connsiteX19" fmla="*/ 1146220 w 2723882"/>
                  <a:gd name="connsiteY19" fmla="*/ 1107583 h 1609859"/>
                  <a:gd name="connsiteX20" fmla="*/ 1435994 w 2723882"/>
                  <a:gd name="connsiteY20" fmla="*/ 1307206 h 1609859"/>
                  <a:gd name="connsiteX21" fmla="*/ 1474631 w 2723882"/>
                  <a:gd name="connsiteY21" fmla="*/ 1416676 h 1609859"/>
                  <a:gd name="connsiteX22" fmla="*/ 2723882 w 2723882"/>
                  <a:gd name="connsiteY22" fmla="*/ 141668 h 1609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23882" h="1609859">
                    <a:moveTo>
                      <a:pt x="2723882" y="141668"/>
                    </a:moveTo>
                    <a:lnTo>
                      <a:pt x="2389031" y="45076"/>
                    </a:lnTo>
                    <a:lnTo>
                      <a:pt x="1976907" y="0"/>
                    </a:lnTo>
                    <a:lnTo>
                      <a:pt x="1622738" y="77273"/>
                    </a:lnTo>
                    <a:lnTo>
                      <a:pt x="1378039" y="77273"/>
                    </a:lnTo>
                    <a:lnTo>
                      <a:pt x="611746" y="96592"/>
                    </a:lnTo>
                    <a:lnTo>
                      <a:pt x="412124" y="109470"/>
                    </a:lnTo>
                    <a:lnTo>
                      <a:pt x="167425" y="96592"/>
                    </a:lnTo>
                    <a:lnTo>
                      <a:pt x="77273" y="231820"/>
                    </a:lnTo>
                    <a:lnTo>
                      <a:pt x="32197" y="624625"/>
                    </a:lnTo>
                    <a:lnTo>
                      <a:pt x="64394" y="1217054"/>
                    </a:lnTo>
                    <a:lnTo>
                      <a:pt x="0" y="1397358"/>
                    </a:lnTo>
                    <a:lnTo>
                      <a:pt x="148107" y="1609859"/>
                    </a:lnTo>
                    <a:lnTo>
                      <a:pt x="457200" y="1384479"/>
                    </a:lnTo>
                    <a:lnTo>
                      <a:pt x="669701" y="1197735"/>
                    </a:lnTo>
                    <a:lnTo>
                      <a:pt x="779172" y="1326524"/>
                    </a:lnTo>
                    <a:lnTo>
                      <a:pt x="907960" y="1204175"/>
                    </a:lnTo>
                    <a:lnTo>
                      <a:pt x="953036" y="1094704"/>
                    </a:lnTo>
                    <a:lnTo>
                      <a:pt x="1010991" y="1049628"/>
                    </a:lnTo>
                    <a:lnTo>
                      <a:pt x="1146220" y="1107583"/>
                    </a:lnTo>
                    <a:lnTo>
                      <a:pt x="1435994" y="1307206"/>
                    </a:lnTo>
                    <a:lnTo>
                      <a:pt x="1474631" y="1416676"/>
                    </a:lnTo>
                    <a:lnTo>
                      <a:pt x="2723882" y="141668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Forme libre : forme 37">
                <a:extLst>
                  <a:ext uri="{FF2B5EF4-FFF2-40B4-BE49-F238E27FC236}">
                    <a16:creationId xmlns:a16="http://schemas.microsoft.com/office/drawing/2014/main" id="{FF49E2F5-5A6B-4BC8-9006-2712C9A0B6E6}"/>
                  </a:ext>
                </a:extLst>
              </p:cNvPr>
              <p:cNvSpPr/>
              <p:nvPr/>
            </p:nvSpPr>
            <p:spPr>
              <a:xfrm>
                <a:off x="6033752" y="309093"/>
                <a:ext cx="3477296" cy="856445"/>
              </a:xfrm>
              <a:custGeom>
                <a:avLst/>
                <a:gdLst>
                  <a:gd name="connsiteX0" fmla="*/ 3477296 w 3477296"/>
                  <a:gd name="connsiteY0" fmla="*/ 611746 h 856445"/>
                  <a:gd name="connsiteX1" fmla="*/ 3464417 w 3477296"/>
                  <a:gd name="connsiteY1" fmla="*/ 457200 h 856445"/>
                  <a:gd name="connsiteX2" fmla="*/ 2865549 w 3477296"/>
                  <a:gd name="connsiteY2" fmla="*/ 83713 h 856445"/>
                  <a:gd name="connsiteX3" fmla="*/ 2305318 w 3477296"/>
                  <a:gd name="connsiteY3" fmla="*/ 0 h 856445"/>
                  <a:gd name="connsiteX4" fmla="*/ 1049628 w 3477296"/>
                  <a:gd name="connsiteY4" fmla="*/ 51515 h 856445"/>
                  <a:gd name="connsiteX5" fmla="*/ 109471 w 3477296"/>
                  <a:gd name="connsiteY5" fmla="*/ 77273 h 856445"/>
                  <a:gd name="connsiteX6" fmla="*/ 19318 w 3477296"/>
                  <a:gd name="connsiteY6" fmla="*/ 122349 h 856445"/>
                  <a:gd name="connsiteX7" fmla="*/ 0 w 3477296"/>
                  <a:gd name="connsiteY7" fmla="*/ 212501 h 856445"/>
                  <a:gd name="connsiteX8" fmla="*/ 25758 w 3477296"/>
                  <a:gd name="connsiteY8" fmla="*/ 367048 h 856445"/>
                  <a:gd name="connsiteX9" fmla="*/ 109471 w 3477296"/>
                  <a:gd name="connsiteY9" fmla="*/ 528034 h 856445"/>
                  <a:gd name="connsiteX10" fmla="*/ 186744 w 3477296"/>
                  <a:gd name="connsiteY10" fmla="*/ 746975 h 856445"/>
                  <a:gd name="connsiteX11" fmla="*/ 367048 w 3477296"/>
                  <a:gd name="connsiteY11" fmla="*/ 843566 h 856445"/>
                  <a:gd name="connsiteX12" fmla="*/ 914400 w 3477296"/>
                  <a:gd name="connsiteY12" fmla="*/ 824248 h 856445"/>
                  <a:gd name="connsiteX13" fmla="*/ 1468192 w 3477296"/>
                  <a:gd name="connsiteY13" fmla="*/ 798490 h 856445"/>
                  <a:gd name="connsiteX14" fmla="*/ 1873876 w 3477296"/>
                  <a:gd name="connsiteY14" fmla="*/ 721217 h 856445"/>
                  <a:gd name="connsiteX15" fmla="*/ 2517820 w 3477296"/>
                  <a:gd name="connsiteY15" fmla="*/ 856445 h 856445"/>
                  <a:gd name="connsiteX16" fmla="*/ 3084490 w 3477296"/>
                  <a:gd name="connsiteY16" fmla="*/ 341290 h 856445"/>
                  <a:gd name="connsiteX17" fmla="*/ 3477296 w 3477296"/>
                  <a:gd name="connsiteY17" fmla="*/ 611746 h 856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77296" h="856445">
                    <a:moveTo>
                      <a:pt x="3477296" y="611746"/>
                    </a:moveTo>
                    <a:lnTo>
                      <a:pt x="3464417" y="457200"/>
                    </a:lnTo>
                    <a:lnTo>
                      <a:pt x="2865549" y="83713"/>
                    </a:lnTo>
                    <a:lnTo>
                      <a:pt x="2305318" y="0"/>
                    </a:lnTo>
                    <a:lnTo>
                      <a:pt x="1049628" y="51515"/>
                    </a:lnTo>
                    <a:lnTo>
                      <a:pt x="109471" y="77273"/>
                    </a:lnTo>
                    <a:lnTo>
                      <a:pt x="19318" y="122349"/>
                    </a:lnTo>
                    <a:lnTo>
                      <a:pt x="0" y="212501"/>
                    </a:lnTo>
                    <a:lnTo>
                      <a:pt x="25758" y="367048"/>
                    </a:lnTo>
                    <a:lnTo>
                      <a:pt x="109471" y="528034"/>
                    </a:lnTo>
                    <a:lnTo>
                      <a:pt x="186744" y="746975"/>
                    </a:lnTo>
                    <a:lnTo>
                      <a:pt x="367048" y="843566"/>
                    </a:lnTo>
                    <a:lnTo>
                      <a:pt x="914400" y="824248"/>
                    </a:lnTo>
                    <a:lnTo>
                      <a:pt x="1468192" y="798490"/>
                    </a:lnTo>
                    <a:lnTo>
                      <a:pt x="1873876" y="721217"/>
                    </a:lnTo>
                    <a:lnTo>
                      <a:pt x="2517820" y="856445"/>
                    </a:lnTo>
                    <a:lnTo>
                      <a:pt x="3084490" y="341290"/>
                    </a:lnTo>
                    <a:lnTo>
                      <a:pt x="3477296" y="611746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" name="Forme libre : forme 5">
                <a:extLst>
                  <a:ext uri="{FF2B5EF4-FFF2-40B4-BE49-F238E27FC236}">
                    <a16:creationId xmlns:a16="http://schemas.microsoft.com/office/drawing/2014/main" id="{E74B94E2-26A9-4C8A-BA60-AC4B5DE52008}"/>
                  </a:ext>
                </a:extLst>
              </p:cNvPr>
              <p:cNvSpPr/>
              <p:nvPr/>
            </p:nvSpPr>
            <p:spPr>
              <a:xfrm>
                <a:off x="6349285" y="4320862"/>
                <a:ext cx="830687" cy="1487510"/>
              </a:xfrm>
              <a:custGeom>
                <a:avLst/>
                <a:gdLst>
                  <a:gd name="connsiteX0" fmla="*/ 0 w 830687"/>
                  <a:gd name="connsiteY0" fmla="*/ 70834 h 1487510"/>
                  <a:gd name="connsiteX1" fmla="*/ 154546 w 830687"/>
                  <a:gd name="connsiteY1" fmla="*/ 0 h 1487510"/>
                  <a:gd name="connsiteX2" fmla="*/ 669701 w 830687"/>
                  <a:gd name="connsiteY2" fmla="*/ 1223493 h 1487510"/>
                  <a:gd name="connsiteX3" fmla="*/ 811369 w 830687"/>
                  <a:gd name="connsiteY3" fmla="*/ 1178417 h 1487510"/>
                  <a:gd name="connsiteX4" fmla="*/ 830687 w 830687"/>
                  <a:gd name="connsiteY4" fmla="*/ 1217053 h 1487510"/>
                  <a:gd name="connsiteX5" fmla="*/ 180304 w 830687"/>
                  <a:gd name="connsiteY5" fmla="*/ 1487510 h 1487510"/>
                  <a:gd name="connsiteX6" fmla="*/ 173864 w 830687"/>
                  <a:gd name="connsiteY6" fmla="*/ 457200 h 1487510"/>
                  <a:gd name="connsiteX7" fmla="*/ 0 w 830687"/>
                  <a:gd name="connsiteY7" fmla="*/ 70834 h 1487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687" h="1487510">
                    <a:moveTo>
                      <a:pt x="0" y="70834"/>
                    </a:moveTo>
                    <a:lnTo>
                      <a:pt x="154546" y="0"/>
                    </a:lnTo>
                    <a:lnTo>
                      <a:pt x="669701" y="1223493"/>
                    </a:lnTo>
                    <a:lnTo>
                      <a:pt x="811369" y="1178417"/>
                    </a:lnTo>
                    <a:lnTo>
                      <a:pt x="830687" y="1217053"/>
                    </a:lnTo>
                    <a:lnTo>
                      <a:pt x="180304" y="1487510"/>
                    </a:lnTo>
                    <a:cubicBezTo>
                      <a:pt x="178157" y="1144073"/>
                      <a:pt x="176011" y="800637"/>
                      <a:pt x="173864" y="457200"/>
                    </a:cubicBezTo>
                    <a:lnTo>
                      <a:pt x="0" y="70834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Forme libre : forme 6">
                <a:extLst>
                  <a:ext uri="{FF2B5EF4-FFF2-40B4-BE49-F238E27FC236}">
                    <a16:creationId xmlns:a16="http://schemas.microsoft.com/office/drawing/2014/main" id="{07C79F15-CE9E-45CD-9941-1751D090AFBE}"/>
                  </a:ext>
                </a:extLst>
              </p:cNvPr>
              <p:cNvSpPr/>
              <p:nvPr/>
            </p:nvSpPr>
            <p:spPr>
              <a:xfrm>
                <a:off x="5782614" y="4810259"/>
                <a:ext cx="109471" cy="1081826"/>
              </a:xfrm>
              <a:custGeom>
                <a:avLst/>
                <a:gdLst>
                  <a:gd name="connsiteX0" fmla="*/ 103031 w 109471"/>
                  <a:gd name="connsiteY0" fmla="*/ 19318 h 1081826"/>
                  <a:gd name="connsiteX1" fmla="*/ 32197 w 109471"/>
                  <a:gd name="connsiteY1" fmla="*/ 0 h 1081826"/>
                  <a:gd name="connsiteX2" fmla="*/ 12879 w 109471"/>
                  <a:gd name="connsiteY2" fmla="*/ 6440 h 1081826"/>
                  <a:gd name="connsiteX3" fmla="*/ 0 w 109471"/>
                  <a:gd name="connsiteY3" fmla="*/ 38637 h 1081826"/>
                  <a:gd name="connsiteX4" fmla="*/ 6440 w 109471"/>
                  <a:gd name="connsiteY4" fmla="*/ 1062507 h 1081826"/>
                  <a:gd name="connsiteX5" fmla="*/ 38637 w 109471"/>
                  <a:gd name="connsiteY5" fmla="*/ 1081826 h 1081826"/>
                  <a:gd name="connsiteX6" fmla="*/ 70834 w 109471"/>
                  <a:gd name="connsiteY6" fmla="*/ 1081826 h 1081826"/>
                  <a:gd name="connsiteX7" fmla="*/ 109471 w 109471"/>
                  <a:gd name="connsiteY7" fmla="*/ 1075386 h 1081826"/>
                  <a:gd name="connsiteX8" fmla="*/ 109471 w 109471"/>
                  <a:gd name="connsiteY8" fmla="*/ 1023871 h 1081826"/>
                  <a:gd name="connsiteX9" fmla="*/ 103031 w 109471"/>
                  <a:gd name="connsiteY9" fmla="*/ 19318 h 108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471" h="1081826">
                    <a:moveTo>
                      <a:pt x="103031" y="19318"/>
                    </a:moveTo>
                    <a:lnTo>
                      <a:pt x="32197" y="0"/>
                    </a:lnTo>
                    <a:lnTo>
                      <a:pt x="12879" y="6440"/>
                    </a:lnTo>
                    <a:lnTo>
                      <a:pt x="0" y="38637"/>
                    </a:lnTo>
                    <a:cubicBezTo>
                      <a:pt x="2147" y="379927"/>
                      <a:pt x="4293" y="721217"/>
                      <a:pt x="6440" y="1062507"/>
                    </a:cubicBezTo>
                    <a:lnTo>
                      <a:pt x="38637" y="1081826"/>
                    </a:lnTo>
                    <a:lnTo>
                      <a:pt x="70834" y="1081826"/>
                    </a:lnTo>
                    <a:lnTo>
                      <a:pt x="109471" y="1075386"/>
                    </a:lnTo>
                    <a:lnTo>
                      <a:pt x="109471" y="1023871"/>
                    </a:lnTo>
                    <a:cubicBezTo>
                      <a:pt x="107324" y="689020"/>
                      <a:pt x="105178" y="354169"/>
                      <a:pt x="103031" y="19318"/>
                    </a:cubicBez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" name="Forme libre : forme 7">
                <a:extLst>
                  <a:ext uri="{FF2B5EF4-FFF2-40B4-BE49-F238E27FC236}">
                    <a16:creationId xmlns:a16="http://schemas.microsoft.com/office/drawing/2014/main" id="{FADADD0E-EC3C-4FBE-90C2-912ABBE474AF}"/>
                  </a:ext>
                </a:extLst>
              </p:cNvPr>
              <p:cNvSpPr/>
              <p:nvPr/>
            </p:nvSpPr>
            <p:spPr>
              <a:xfrm>
                <a:off x="5475583" y="5061397"/>
                <a:ext cx="139605" cy="457200"/>
              </a:xfrm>
              <a:custGeom>
                <a:avLst/>
                <a:gdLst>
                  <a:gd name="connsiteX0" fmla="*/ 109470 w 1577662"/>
                  <a:gd name="connsiteY0" fmla="*/ 32197 h 457200"/>
                  <a:gd name="connsiteX1" fmla="*/ 51515 w 1577662"/>
                  <a:gd name="connsiteY1" fmla="*/ 32197 h 457200"/>
                  <a:gd name="connsiteX2" fmla="*/ 6439 w 1577662"/>
                  <a:gd name="connsiteY2" fmla="*/ 77273 h 457200"/>
                  <a:gd name="connsiteX3" fmla="*/ 0 w 1577662"/>
                  <a:gd name="connsiteY3" fmla="*/ 206062 h 457200"/>
                  <a:gd name="connsiteX4" fmla="*/ 0 w 1577662"/>
                  <a:gd name="connsiteY4" fmla="*/ 386366 h 457200"/>
                  <a:gd name="connsiteX5" fmla="*/ 45076 w 1577662"/>
                  <a:gd name="connsiteY5" fmla="*/ 457200 h 457200"/>
                  <a:gd name="connsiteX6" fmla="*/ 1564783 w 1577662"/>
                  <a:gd name="connsiteY6" fmla="*/ 444321 h 457200"/>
                  <a:gd name="connsiteX7" fmla="*/ 1571222 w 1577662"/>
                  <a:gd name="connsiteY7" fmla="*/ 347730 h 457200"/>
                  <a:gd name="connsiteX8" fmla="*/ 1577662 w 1577662"/>
                  <a:gd name="connsiteY8" fmla="*/ 45076 h 457200"/>
                  <a:gd name="connsiteX9" fmla="*/ 1519707 w 1577662"/>
                  <a:gd name="connsiteY9" fmla="*/ 0 h 457200"/>
                  <a:gd name="connsiteX10" fmla="*/ 109470 w 1577662"/>
                  <a:gd name="connsiteY10" fmla="*/ 32197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7662" h="457200">
                    <a:moveTo>
                      <a:pt x="109470" y="32197"/>
                    </a:moveTo>
                    <a:lnTo>
                      <a:pt x="51515" y="32197"/>
                    </a:lnTo>
                    <a:lnTo>
                      <a:pt x="6439" y="77273"/>
                    </a:lnTo>
                    <a:lnTo>
                      <a:pt x="0" y="206062"/>
                    </a:lnTo>
                    <a:lnTo>
                      <a:pt x="0" y="386366"/>
                    </a:lnTo>
                    <a:lnTo>
                      <a:pt x="45076" y="457200"/>
                    </a:lnTo>
                    <a:lnTo>
                      <a:pt x="1564783" y="444321"/>
                    </a:lnTo>
                    <a:lnTo>
                      <a:pt x="1571222" y="347730"/>
                    </a:lnTo>
                    <a:lnTo>
                      <a:pt x="1577662" y="45076"/>
                    </a:lnTo>
                    <a:lnTo>
                      <a:pt x="1519707" y="0"/>
                    </a:lnTo>
                    <a:lnTo>
                      <a:pt x="109470" y="32197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Forme libre : forme 8">
                <a:extLst>
                  <a:ext uri="{FF2B5EF4-FFF2-40B4-BE49-F238E27FC236}">
                    <a16:creationId xmlns:a16="http://schemas.microsoft.com/office/drawing/2014/main" id="{10DD76BC-6445-4ECA-AE7C-4C98223BFFD6}"/>
                  </a:ext>
                </a:extLst>
              </p:cNvPr>
              <p:cNvSpPr/>
              <p:nvPr/>
            </p:nvSpPr>
            <p:spPr>
              <a:xfrm>
                <a:off x="2685245" y="4720107"/>
                <a:ext cx="1178417" cy="1654935"/>
              </a:xfrm>
              <a:custGeom>
                <a:avLst/>
                <a:gdLst>
                  <a:gd name="connsiteX0" fmla="*/ 1159099 w 1178417"/>
                  <a:gd name="connsiteY0" fmla="*/ 0 h 1654935"/>
                  <a:gd name="connsiteX1" fmla="*/ 953037 w 1178417"/>
                  <a:gd name="connsiteY1" fmla="*/ 19318 h 1654935"/>
                  <a:gd name="connsiteX2" fmla="*/ 850006 w 1178417"/>
                  <a:gd name="connsiteY2" fmla="*/ 115910 h 1654935"/>
                  <a:gd name="connsiteX3" fmla="*/ 727656 w 1178417"/>
                  <a:gd name="connsiteY3" fmla="*/ 218941 h 1654935"/>
                  <a:gd name="connsiteX4" fmla="*/ 296214 w 1178417"/>
                  <a:gd name="connsiteY4" fmla="*/ 231820 h 1654935"/>
                  <a:gd name="connsiteX5" fmla="*/ 0 w 1178417"/>
                  <a:gd name="connsiteY5" fmla="*/ 186744 h 1654935"/>
                  <a:gd name="connsiteX6" fmla="*/ 218941 w 1178417"/>
                  <a:gd name="connsiteY6" fmla="*/ 1551904 h 1654935"/>
                  <a:gd name="connsiteX7" fmla="*/ 251138 w 1178417"/>
                  <a:gd name="connsiteY7" fmla="*/ 1609859 h 1654935"/>
                  <a:gd name="connsiteX8" fmla="*/ 347730 w 1178417"/>
                  <a:gd name="connsiteY8" fmla="*/ 1654935 h 1654935"/>
                  <a:gd name="connsiteX9" fmla="*/ 882203 w 1178417"/>
                  <a:gd name="connsiteY9" fmla="*/ 1609859 h 1654935"/>
                  <a:gd name="connsiteX10" fmla="*/ 1068947 w 1178417"/>
                  <a:gd name="connsiteY10" fmla="*/ 1596980 h 1654935"/>
                  <a:gd name="connsiteX11" fmla="*/ 1178417 w 1178417"/>
                  <a:gd name="connsiteY11" fmla="*/ 1204175 h 1654935"/>
                  <a:gd name="connsiteX12" fmla="*/ 1159099 w 1178417"/>
                  <a:gd name="connsiteY12" fmla="*/ 0 h 165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78417" h="1654935">
                    <a:moveTo>
                      <a:pt x="1159099" y="0"/>
                    </a:moveTo>
                    <a:lnTo>
                      <a:pt x="953037" y="19318"/>
                    </a:lnTo>
                    <a:lnTo>
                      <a:pt x="850006" y="115910"/>
                    </a:lnTo>
                    <a:lnTo>
                      <a:pt x="727656" y="218941"/>
                    </a:lnTo>
                    <a:lnTo>
                      <a:pt x="296214" y="231820"/>
                    </a:lnTo>
                    <a:lnTo>
                      <a:pt x="0" y="186744"/>
                    </a:lnTo>
                    <a:lnTo>
                      <a:pt x="218941" y="1551904"/>
                    </a:lnTo>
                    <a:lnTo>
                      <a:pt x="251138" y="1609859"/>
                    </a:lnTo>
                    <a:lnTo>
                      <a:pt x="347730" y="1654935"/>
                    </a:lnTo>
                    <a:lnTo>
                      <a:pt x="882203" y="1609859"/>
                    </a:lnTo>
                    <a:lnTo>
                      <a:pt x="1068947" y="1596980"/>
                    </a:lnTo>
                    <a:lnTo>
                      <a:pt x="1178417" y="1204175"/>
                    </a:lnTo>
                    <a:lnTo>
                      <a:pt x="1159099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Forme libre : forme 9">
                <a:extLst>
                  <a:ext uri="{FF2B5EF4-FFF2-40B4-BE49-F238E27FC236}">
                    <a16:creationId xmlns:a16="http://schemas.microsoft.com/office/drawing/2014/main" id="{FF65969A-47F0-4E5E-A432-A65EF3D6D3E0}"/>
                  </a:ext>
                </a:extLst>
              </p:cNvPr>
              <p:cNvSpPr/>
              <p:nvPr/>
            </p:nvSpPr>
            <p:spPr>
              <a:xfrm>
                <a:off x="3767070" y="5911403"/>
                <a:ext cx="1725769" cy="379927"/>
              </a:xfrm>
              <a:custGeom>
                <a:avLst/>
                <a:gdLst>
                  <a:gd name="connsiteX0" fmla="*/ 1725769 w 1725769"/>
                  <a:gd name="connsiteY0" fmla="*/ 0 h 379927"/>
                  <a:gd name="connsiteX1" fmla="*/ 103031 w 1725769"/>
                  <a:gd name="connsiteY1" fmla="*/ 19318 h 379927"/>
                  <a:gd name="connsiteX2" fmla="*/ 0 w 1725769"/>
                  <a:gd name="connsiteY2" fmla="*/ 379927 h 379927"/>
                  <a:gd name="connsiteX3" fmla="*/ 901522 w 1725769"/>
                  <a:gd name="connsiteY3" fmla="*/ 321972 h 379927"/>
                  <a:gd name="connsiteX4" fmla="*/ 1481071 w 1725769"/>
                  <a:gd name="connsiteY4" fmla="*/ 257577 h 379927"/>
                  <a:gd name="connsiteX5" fmla="*/ 1545465 w 1725769"/>
                  <a:gd name="connsiteY5" fmla="*/ 218941 h 379927"/>
                  <a:gd name="connsiteX6" fmla="*/ 1725769 w 1725769"/>
                  <a:gd name="connsiteY6" fmla="*/ 0 h 3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25769" h="379927">
                    <a:moveTo>
                      <a:pt x="1725769" y="0"/>
                    </a:moveTo>
                    <a:lnTo>
                      <a:pt x="103031" y="19318"/>
                    </a:lnTo>
                    <a:lnTo>
                      <a:pt x="0" y="379927"/>
                    </a:lnTo>
                    <a:lnTo>
                      <a:pt x="901522" y="321972"/>
                    </a:lnTo>
                    <a:lnTo>
                      <a:pt x="1481071" y="257577"/>
                    </a:lnTo>
                    <a:lnTo>
                      <a:pt x="1545465" y="218941"/>
                    </a:lnTo>
                    <a:lnTo>
                      <a:pt x="1725769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Forme libre : forme 10">
                <a:extLst>
                  <a:ext uri="{FF2B5EF4-FFF2-40B4-BE49-F238E27FC236}">
                    <a16:creationId xmlns:a16="http://schemas.microsoft.com/office/drawing/2014/main" id="{D6DB3E92-204B-44D1-9AEF-89516ECD2352}"/>
                  </a:ext>
                </a:extLst>
              </p:cNvPr>
              <p:cNvSpPr/>
              <p:nvPr/>
            </p:nvSpPr>
            <p:spPr>
              <a:xfrm>
                <a:off x="5389808" y="5698901"/>
                <a:ext cx="199623" cy="212502"/>
              </a:xfrm>
              <a:custGeom>
                <a:avLst/>
                <a:gdLst>
                  <a:gd name="connsiteX0" fmla="*/ 199623 w 199623"/>
                  <a:gd name="connsiteY0" fmla="*/ 173865 h 212502"/>
                  <a:gd name="connsiteX1" fmla="*/ 199623 w 199623"/>
                  <a:gd name="connsiteY1" fmla="*/ 90153 h 212502"/>
                  <a:gd name="connsiteX2" fmla="*/ 199623 w 199623"/>
                  <a:gd name="connsiteY2" fmla="*/ 32198 h 212502"/>
                  <a:gd name="connsiteX3" fmla="*/ 135229 w 199623"/>
                  <a:gd name="connsiteY3" fmla="*/ 0 h 212502"/>
                  <a:gd name="connsiteX4" fmla="*/ 135229 w 199623"/>
                  <a:gd name="connsiteY4" fmla="*/ 0 h 212502"/>
                  <a:gd name="connsiteX5" fmla="*/ 32198 w 199623"/>
                  <a:gd name="connsiteY5" fmla="*/ 90153 h 212502"/>
                  <a:gd name="connsiteX6" fmla="*/ 0 w 199623"/>
                  <a:gd name="connsiteY6" fmla="*/ 180305 h 212502"/>
                  <a:gd name="connsiteX7" fmla="*/ 0 w 199623"/>
                  <a:gd name="connsiteY7" fmla="*/ 212502 h 212502"/>
                  <a:gd name="connsiteX8" fmla="*/ 199623 w 199623"/>
                  <a:gd name="connsiteY8" fmla="*/ 173865 h 21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623" h="212502">
                    <a:moveTo>
                      <a:pt x="199623" y="173865"/>
                    </a:moveTo>
                    <a:lnTo>
                      <a:pt x="199623" y="90153"/>
                    </a:lnTo>
                    <a:lnTo>
                      <a:pt x="199623" y="32198"/>
                    </a:lnTo>
                    <a:lnTo>
                      <a:pt x="135229" y="0"/>
                    </a:lnTo>
                    <a:lnTo>
                      <a:pt x="135229" y="0"/>
                    </a:lnTo>
                    <a:lnTo>
                      <a:pt x="32198" y="90153"/>
                    </a:lnTo>
                    <a:lnTo>
                      <a:pt x="0" y="180305"/>
                    </a:lnTo>
                    <a:lnTo>
                      <a:pt x="0" y="212502"/>
                    </a:lnTo>
                    <a:lnTo>
                      <a:pt x="199623" y="173865"/>
                    </a:lnTo>
                    <a:close/>
                  </a:path>
                </a:pathLst>
              </a:custGeom>
              <a:solidFill>
                <a:srgbClr val="E2F0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Forme libre : forme 11">
                <a:extLst>
                  <a:ext uri="{FF2B5EF4-FFF2-40B4-BE49-F238E27FC236}">
                    <a16:creationId xmlns:a16="http://schemas.microsoft.com/office/drawing/2014/main" id="{C00119DB-BCA5-40E3-96A4-8BBA0C7658AF}"/>
                  </a:ext>
                </a:extLst>
              </p:cNvPr>
              <p:cNvSpPr/>
              <p:nvPr/>
            </p:nvSpPr>
            <p:spPr>
              <a:xfrm>
                <a:off x="6098146" y="5666704"/>
                <a:ext cx="302654" cy="231820"/>
              </a:xfrm>
              <a:custGeom>
                <a:avLst/>
                <a:gdLst>
                  <a:gd name="connsiteX0" fmla="*/ 218941 w 302654"/>
                  <a:gd name="connsiteY0" fmla="*/ 231820 h 231820"/>
                  <a:gd name="connsiteX1" fmla="*/ 296215 w 302654"/>
                  <a:gd name="connsiteY1" fmla="*/ 231820 h 231820"/>
                  <a:gd name="connsiteX2" fmla="*/ 302654 w 302654"/>
                  <a:gd name="connsiteY2" fmla="*/ 115910 h 231820"/>
                  <a:gd name="connsiteX3" fmla="*/ 302654 w 302654"/>
                  <a:gd name="connsiteY3" fmla="*/ 6440 h 231820"/>
                  <a:gd name="connsiteX4" fmla="*/ 212502 w 302654"/>
                  <a:gd name="connsiteY4" fmla="*/ 0 h 231820"/>
                  <a:gd name="connsiteX5" fmla="*/ 64395 w 302654"/>
                  <a:gd name="connsiteY5" fmla="*/ 64395 h 231820"/>
                  <a:gd name="connsiteX6" fmla="*/ 12879 w 302654"/>
                  <a:gd name="connsiteY6" fmla="*/ 90152 h 231820"/>
                  <a:gd name="connsiteX7" fmla="*/ 6440 w 302654"/>
                  <a:gd name="connsiteY7" fmla="*/ 128789 h 231820"/>
                  <a:gd name="connsiteX8" fmla="*/ 6440 w 302654"/>
                  <a:gd name="connsiteY8" fmla="*/ 193183 h 231820"/>
                  <a:gd name="connsiteX9" fmla="*/ 6440 w 302654"/>
                  <a:gd name="connsiteY9" fmla="*/ 193183 h 231820"/>
                  <a:gd name="connsiteX10" fmla="*/ 0 w 302654"/>
                  <a:gd name="connsiteY10" fmla="*/ 231820 h 231820"/>
                  <a:gd name="connsiteX11" fmla="*/ 218941 w 302654"/>
                  <a:gd name="connsiteY11" fmla="*/ 231820 h 23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2654" h="231820">
                    <a:moveTo>
                      <a:pt x="218941" y="231820"/>
                    </a:moveTo>
                    <a:lnTo>
                      <a:pt x="296215" y="231820"/>
                    </a:lnTo>
                    <a:lnTo>
                      <a:pt x="302654" y="115910"/>
                    </a:lnTo>
                    <a:lnTo>
                      <a:pt x="302654" y="6440"/>
                    </a:lnTo>
                    <a:lnTo>
                      <a:pt x="212502" y="0"/>
                    </a:lnTo>
                    <a:lnTo>
                      <a:pt x="64395" y="64395"/>
                    </a:lnTo>
                    <a:lnTo>
                      <a:pt x="12879" y="90152"/>
                    </a:lnTo>
                    <a:lnTo>
                      <a:pt x="6440" y="128789"/>
                    </a:lnTo>
                    <a:lnTo>
                      <a:pt x="6440" y="193183"/>
                    </a:lnTo>
                    <a:lnTo>
                      <a:pt x="6440" y="193183"/>
                    </a:lnTo>
                    <a:lnTo>
                      <a:pt x="0" y="231820"/>
                    </a:lnTo>
                    <a:lnTo>
                      <a:pt x="218941" y="23182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Forme libre : forme 12">
                <a:extLst>
                  <a:ext uri="{FF2B5EF4-FFF2-40B4-BE49-F238E27FC236}">
                    <a16:creationId xmlns:a16="http://schemas.microsoft.com/office/drawing/2014/main" id="{FE35D6F1-9F8E-41FB-855D-9320A266CB3A}"/>
                  </a:ext>
                </a:extLst>
              </p:cNvPr>
              <p:cNvSpPr/>
              <p:nvPr/>
            </p:nvSpPr>
            <p:spPr>
              <a:xfrm>
                <a:off x="6523149" y="5718220"/>
                <a:ext cx="444321" cy="186743"/>
              </a:xfrm>
              <a:custGeom>
                <a:avLst/>
                <a:gdLst>
                  <a:gd name="connsiteX0" fmla="*/ 347730 w 444321"/>
                  <a:gd name="connsiteY0" fmla="*/ 0 h 186743"/>
                  <a:gd name="connsiteX1" fmla="*/ 412124 w 444321"/>
                  <a:gd name="connsiteY1" fmla="*/ 57955 h 186743"/>
                  <a:gd name="connsiteX2" fmla="*/ 437882 w 444321"/>
                  <a:gd name="connsiteY2" fmla="*/ 141667 h 186743"/>
                  <a:gd name="connsiteX3" fmla="*/ 437882 w 444321"/>
                  <a:gd name="connsiteY3" fmla="*/ 141667 h 186743"/>
                  <a:gd name="connsiteX4" fmla="*/ 444321 w 444321"/>
                  <a:gd name="connsiteY4" fmla="*/ 186743 h 186743"/>
                  <a:gd name="connsiteX5" fmla="*/ 0 w 444321"/>
                  <a:gd name="connsiteY5" fmla="*/ 186743 h 186743"/>
                  <a:gd name="connsiteX6" fmla="*/ 0 w 444321"/>
                  <a:gd name="connsiteY6" fmla="*/ 154546 h 186743"/>
                  <a:gd name="connsiteX7" fmla="*/ 347730 w 444321"/>
                  <a:gd name="connsiteY7" fmla="*/ 0 h 186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4321" h="186743">
                    <a:moveTo>
                      <a:pt x="347730" y="0"/>
                    </a:moveTo>
                    <a:lnTo>
                      <a:pt x="412124" y="57955"/>
                    </a:lnTo>
                    <a:lnTo>
                      <a:pt x="437882" y="141667"/>
                    </a:lnTo>
                    <a:lnTo>
                      <a:pt x="437882" y="141667"/>
                    </a:lnTo>
                    <a:lnTo>
                      <a:pt x="444321" y="186743"/>
                    </a:lnTo>
                    <a:lnTo>
                      <a:pt x="0" y="186743"/>
                    </a:lnTo>
                    <a:lnTo>
                      <a:pt x="0" y="154546"/>
                    </a:lnTo>
                    <a:lnTo>
                      <a:pt x="34773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A9CACE47-2CE2-4C7A-82E5-41C72A7DA401}"/>
                  </a:ext>
                </a:extLst>
              </p:cNvPr>
              <p:cNvSpPr/>
              <p:nvPr/>
            </p:nvSpPr>
            <p:spPr>
              <a:xfrm>
                <a:off x="6896637" y="5376930"/>
                <a:ext cx="798490" cy="534473"/>
              </a:xfrm>
              <a:custGeom>
                <a:avLst/>
                <a:gdLst>
                  <a:gd name="connsiteX0" fmla="*/ 759853 w 798490"/>
                  <a:gd name="connsiteY0" fmla="*/ 0 h 534473"/>
                  <a:gd name="connsiteX1" fmla="*/ 560231 w 798490"/>
                  <a:gd name="connsiteY1" fmla="*/ 77273 h 534473"/>
                  <a:gd name="connsiteX2" fmla="*/ 605307 w 798490"/>
                  <a:gd name="connsiteY2" fmla="*/ 96591 h 534473"/>
                  <a:gd name="connsiteX3" fmla="*/ 605307 w 798490"/>
                  <a:gd name="connsiteY3" fmla="*/ 96591 h 534473"/>
                  <a:gd name="connsiteX4" fmla="*/ 643943 w 798490"/>
                  <a:gd name="connsiteY4" fmla="*/ 154546 h 534473"/>
                  <a:gd name="connsiteX5" fmla="*/ 637504 w 798490"/>
                  <a:gd name="connsiteY5" fmla="*/ 180304 h 534473"/>
                  <a:gd name="connsiteX6" fmla="*/ 618186 w 798490"/>
                  <a:gd name="connsiteY6" fmla="*/ 206062 h 534473"/>
                  <a:gd name="connsiteX7" fmla="*/ 495836 w 798490"/>
                  <a:gd name="connsiteY7" fmla="*/ 212501 h 534473"/>
                  <a:gd name="connsiteX8" fmla="*/ 405684 w 798490"/>
                  <a:gd name="connsiteY8" fmla="*/ 218940 h 534473"/>
                  <a:gd name="connsiteX9" fmla="*/ 405684 w 798490"/>
                  <a:gd name="connsiteY9" fmla="*/ 218940 h 534473"/>
                  <a:gd name="connsiteX10" fmla="*/ 373487 w 798490"/>
                  <a:gd name="connsiteY10" fmla="*/ 173864 h 534473"/>
                  <a:gd name="connsiteX11" fmla="*/ 0 w 798490"/>
                  <a:gd name="connsiteY11" fmla="*/ 328411 h 534473"/>
                  <a:gd name="connsiteX12" fmla="*/ 45076 w 798490"/>
                  <a:gd name="connsiteY12" fmla="*/ 360608 h 534473"/>
                  <a:gd name="connsiteX13" fmla="*/ 83712 w 798490"/>
                  <a:gd name="connsiteY13" fmla="*/ 444321 h 534473"/>
                  <a:gd name="connsiteX14" fmla="*/ 90152 w 798490"/>
                  <a:gd name="connsiteY14" fmla="*/ 515155 h 534473"/>
                  <a:gd name="connsiteX15" fmla="*/ 103031 w 798490"/>
                  <a:gd name="connsiteY15" fmla="*/ 534473 h 534473"/>
                  <a:gd name="connsiteX16" fmla="*/ 798490 w 798490"/>
                  <a:gd name="connsiteY16" fmla="*/ 515155 h 534473"/>
                  <a:gd name="connsiteX17" fmla="*/ 759853 w 798490"/>
                  <a:gd name="connsiteY17" fmla="*/ 0 h 534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98490" h="534473">
                    <a:moveTo>
                      <a:pt x="759853" y="0"/>
                    </a:moveTo>
                    <a:lnTo>
                      <a:pt x="560231" y="77273"/>
                    </a:lnTo>
                    <a:lnTo>
                      <a:pt x="605307" y="96591"/>
                    </a:lnTo>
                    <a:lnTo>
                      <a:pt x="605307" y="96591"/>
                    </a:lnTo>
                    <a:lnTo>
                      <a:pt x="643943" y="154546"/>
                    </a:lnTo>
                    <a:lnTo>
                      <a:pt x="637504" y="180304"/>
                    </a:lnTo>
                    <a:lnTo>
                      <a:pt x="618186" y="206062"/>
                    </a:lnTo>
                    <a:lnTo>
                      <a:pt x="495836" y="212501"/>
                    </a:lnTo>
                    <a:lnTo>
                      <a:pt x="405684" y="218940"/>
                    </a:lnTo>
                    <a:lnTo>
                      <a:pt x="405684" y="218940"/>
                    </a:lnTo>
                    <a:lnTo>
                      <a:pt x="373487" y="173864"/>
                    </a:lnTo>
                    <a:lnTo>
                      <a:pt x="0" y="328411"/>
                    </a:lnTo>
                    <a:lnTo>
                      <a:pt x="45076" y="360608"/>
                    </a:lnTo>
                    <a:lnTo>
                      <a:pt x="83712" y="444321"/>
                    </a:lnTo>
                    <a:lnTo>
                      <a:pt x="90152" y="515155"/>
                    </a:lnTo>
                    <a:lnTo>
                      <a:pt x="103031" y="534473"/>
                    </a:lnTo>
                    <a:lnTo>
                      <a:pt x="798490" y="515155"/>
                    </a:lnTo>
                    <a:lnTo>
                      <a:pt x="759853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C2B21EA5-838E-4005-993C-3888D976D9C7}"/>
                  </a:ext>
                </a:extLst>
              </p:cNvPr>
              <p:cNvSpPr/>
              <p:nvPr/>
            </p:nvSpPr>
            <p:spPr>
              <a:xfrm>
                <a:off x="6767848" y="3792828"/>
                <a:ext cx="753414" cy="779172"/>
              </a:xfrm>
              <a:custGeom>
                <a:avLst/>
                <a:gdLst>
                  <a:gd name="connsiteX0" fmla="*/ 482958 w 753414"/>
                  <a:gd name="connsiteY0" fmla="*/ 779172 h 779172"/>
                  <a:gd name="connsiteX1" fmla="*/ 560231 w 753414"/>
                  <a:gd name="connsiteY1" fmla="*/ 734096 h 779172"/>
                  <a:gd name="connsiteX2" fmla="*/ 650383 w 753414"/>
                  <a:gd name="connsiteY2" fmla="*/ 682580 h 779172"/>
                  <a:gd name="connsiteX3" fmla="*/ 708338 w 753414"/>
                  <a:gd name="connsiteY3" fmla="*/ 579549 h 779172"/>
                  <a:gd name="connsiteX4" fmla="*/ 746975 w 753414"/>
                  <a:gd name="connsiteY4" fmla="*/ 508716 h 779172"/>
                  <a:gd name="connsiteX5" fmla="*/ 753414 w 753414"/>
                  <a:gd name="connsiteY5" fmla="*/ 425003 h 779172"/>
                  <a:gd name="connsiteX6" fmla="*/ 676141 w 753414"/>
                  <a:gd name="connsiteY6" fmla="*/ 302654 h 779172"/>
                  <a:gd name="connsiteX7" fmla="*/ 611746 w 753414"/>
                  <a:gd name="connsiteY7" fmla="*/ 173865 h 779172"/>
                  <a:gd name="connsiteX8" fmla="*/ 585989 w 753414"/>
                  <a:gd name="connsiteY8" fmla="*/ 103031 h 779172"/>
                  <a:gd name="connsiteX9" fmla="*/ 502276 w 753414"/>
                  <a:gd name="connsiteY9" fmla="*/ 96592 h 779172"/>
                  <a:gd name="connsiteX10" fmla="*/ 405684 w 753414"/>
                  <a:gd name="connsiteY10" fmla="*/ 135228 h 779172"/>
                  <a:gd name="connsiteX11" fmla="*/ 270456 w 753414"/>
                  <a:gd name="connsiteY11" fmla="*/ 148107 h 779172"/>
                  <a:gd name="connsiteX12" fmla="*/ 154546 w 753414"/>
                  <a:gd name="connsiteY12" fmla="*/ 115910 h 779172"/>
                  <a:gd name="connsiteX13" fmla="*/ 96591 w 753414"/>
                  <a:gd name="connsiteY13" fmla="*/ 32197 h 779172"/>
                  <a:gd name="connsiteX14" fmla="*/ 70834 w 753414"/>
                  <a:gd name="connsiteY14" fmla="*/ 0 h 779172"/>
                  <a:gd name="connsiteX15" fmla="*/ 19318 w 753414"/>
                  <a:gd name="connsiteY15" fmla="*/ 70834 h 779172"/>
                  <a:gd name="connsiteX16" fmla="*/ 0 w 753414"/>
                  <a:gd name="connsiteY16" fmla="*/ 128789 h 779172"/>
                  <a:gd name="connsiteX17" fmla="*/ 0 w 753414"/>
                  <a:gd name="connsiteY17" fmla="*/ 218941 h 779172"/>
                  <a:gd name="connsiteX18" fmla="*/ 19318 w 753414"/>
                  <a:gd name="connsiteY18" fmla="*/ 296214 h 779172"/>
                  <a:gd name="connsiteX19" fmla="*/ 45076 w 753414"/>
                  <a:gd name="connsiteY19" fmla="*/ 321972 h 779172"/>
                  <a:gd name="connsiteX20" fmla="*/ 257577 w 753414"/>
                  <a:gd name="connsiteY20" fmla="*/ 231820 h 779172"/>
                  <a:gd name="connsiteX21" fmla="*/ 482958 w 753414"/>
                  <a:gd name="connsiteY21" fmla="*/ 779172 h 779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53414" h="779172">
                    <a:moveTo>
                      <a:pt x="482958" y="779172"/>
                    </a:moveTo>
                    <a:lnTo>
                      <a:pt x="560231" y="734096"/>
                    </a:lnTo>
                    <a:lnTo>
                      <a:pt x="650383" y="682580"/>
                    </a:lnTo>
                    <a:lnTo>
                      <a:pt x="708338" y="579549"/>
                    </a:lnTo>
                    <a:lnTo>
                      <a:pt x="746975" y="508716"/>
                    </a:lnTo>
                    <a:lnTo>
                      <a:pt x="753414" y="425003"/>
                    </a:lnTo>
                    <a:lnTo>
                      <a:pt x="676141" y="302654"/>
                    </a:lnTo>
                    <a:lnTo>
                      <a:pt x="611746" y="173865"/>
                    </a:lnTo>
                    <a:lnTo>
                      <a:pt x="585989" y="103031"/>
                    </a:lnTo>
                    <a:lnTo>
                      <a:pt x="502276" y="96592"/>
                    </a:lnTo>
                    <a:lnTo>
                      <a:pt x="405684" y="135228"/>
                    </a:lnTo>
                    <a:lnTo>
                      <a:pt x="270456" y="148107"/>
                    </a:lnTo>
                    <a:lnTo>
                      <a:pt x="154546" y="115910"/>
                    </a:lnTo>
                    <a:lnTo>
                      <a:pt x="96591" y="32197"/>
                    </a:lnTo>
                    <a:lnTo>
                      <a:pt x="70834" y="0"/>
                    </a:lnTo>
                    <a:lnTo>
                      <a:pt x="19318" y="70834"/>
                    </a:lnTo>
                    <a:lnTo>
                      <a:pt x="0" y="128789"/>
                    </a:lnTo>
                    <a:lnTo>
                      <a:pt x="0" y="218941"/>
                    </a:lnTo>
                    <a:lnTo>
                      <a:pt x="19318" y="296214"/>
                    </a:lnTo>
                    <a:lnTo>
                      <a:pt x="45076" y="321972"/>
                    </a:lnTo>
                    <a:lnTo>
                      <a:pt x="257577" y="231820"/>
                    </a:lnTo>
                    <a:lnTo>
                      <a:pt x="482958" y="779172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F303FDD6-14B5-4271-BB4C-CEA923DEF67F}"/>
                  </a:ext>
                </a:extLst>
              </p:cNvPr>
              <p:cNvSpPr/>
              <p:nvPr/>
            </p:nvSpPr>
            <p:spPr>
              <a:xfrm>
                <a:off x="6065949" y="4456090"/>
                <a:ext cx="173865" cy="212502"/>
              </a:xfrm>
              <a:custGeom>
                <a:avLst/>
                <a:gdLst>
                  <a:gd name="connsiteX0" fmla="*/ 122350 w 173865"/>
                  <a:gd name="connsiteY0" fmla="*/ 45076 h 212502"/>
                  <a:gd name="connsiteX1" fmla="*/ 83713 w 173865"/>
                  <a:gd name="connsiteY1" fmla="*/ 0 h 212502"/>
                  <a:gd name="connsiteX2" fmla="*/ 45076 w 173865"/>
                  <a:gd name="connsiteY2" fmla="*/ 0 h 212502"/>
                  <a:gd name="connsiteX3" fmla="*/ 0 w 173865"/>
                  <a:gd name="connsiteY3" fmla="*/ 45076 h 212502"/>
                  <a:gd name="connsiteX4" fmla="*/ 19319 w 173865"/>
                  <a:gd name="connsiteY4" fmla="*/ 141668 h 212502"/>
                  <a:gd name="connsiteX5" fmla="*/ 32197 w 173865"/>
                  <a:gd name="connsiteY5" fmla="*/ 206062 h 212502"/>
                  <a:gd name="connsiteX6" fmla="*/ 122350 w 173865"/>
                  <a:gd name="connsiteY6" fmla="*/ 212502 h 212502"/>
                  <a:gd name="connsiteX7" fmla="*/ 160986 w 173865"/>
                  <a:gd name="connsiteY7" fmla="*/ 167425 h 212502"/>
                  <a:gd name="connsiteX8" fmla="*/ 173865 w 173865"/>
                  <a:gd name="connsiteY8" fmla="*/ 70834 h 212502"/>
                  <a:gd name="connsiteX9" fmla="*/ 122350 w 173865"/>
                  <a:gd name="connsiteY9" fmla="*/ 45076 h 21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865" h="212502">
                    <a:moveTo>
                      <a:pt x="122350" y="45076"/>
                    </a:moveTo>
                    <a:lnTo>
                      <a:pt x="83713" y="0"/>
                    </a:lnTo>
                    <a:lnTo>
                      <a:pt x="45076" y="0"/>
                    </a:lnTo>
                    <a:lnTo>
                      <a:pt x="0" y="45076"/>
                    </a:lnTo>
                    <a:lnTo>
                      <a:pt x="19319" y="141668"/>
                    </a:lnTo>
                    <a:lnTo>
                      <a:pt x="32197" y="206062"/>
                    </a:lnTo>
                    <a:lnTo>
                      <a:pt x="122350" y="212502"/>
                    </a:lnTo>
                    <a:lnTo>
                      <a:pt x="160986" y="167425"/>
                    </a:lnTo>
                    <a:lnTo>
                      <a:pt x="173865" y="70834"/>
                    </a:lnTo>
                    <a:lnTo>
                      <a:pt x="122350" y="45076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D7BB242A-0725-4072-8F5F-AC08042537E0}"/>
                  </a:ext>
                </a:extLst>
              </p:cNvPr>
              <p:cNvSpPr/>
              <p:nvPr/>
            </p:nvSpPr>
            <p:spPr>
              <a:xfrm>
                <a:off x="5460642" y="4063285"/>
                <a:ext cx="579550" cy="135228"/>
              </a:xfrm>
              <a:custGeom>
                <a:avLst/>
                <a:gdLst>
                  <a:gd name="connsiteX0" fmla="*/ 0 w 579550"/>
                  <a:gd name="connsiteY0" fmla="*/ 25757 h 135228"/>
                  <a:gd name="connsiteX1" fmla="*/ 6440 w 579550"/>
                  <a:gd name="connsiteY1" fmla="*/ 135228 h 135228"/>
                  <a:gd name="connsiteX2" fmla="*/ 579550 w 579550"/>
                  <a:gd name="connsiteY2" fmla="*/ 115909 h 135228"/>
                  <a:gd name="connsiteX3" fmla="*/ 579550 w 579550"/>
                  <a:gd name="connsiteY3" fmla="*/ 0 h 135228"/>
                  <a:gd name="connsiteX4" fmla="*/ 0 w 579550"/>
                  <a:gd name="connsiteY4" fmla="*/ 25757 h 135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550" h="135228">
                    <a:moveTo>
                      <a:pt x="0" y="25757"/>
                    </a:moveTo>
                    <a:lnTo>
                      <a:pt x="6440" y="135228"/>
                    </a:lnTo>
                    <a:lnTo>
                      <a:pt x="579550" y="115909"/>
                    </a:lnTo>
                    <a:lnTo>
                      <a:pt x="579550" y="0"/>
                    </a:lnTo>
                    <a:lnTo>
                      <a:pt x="0" y="25757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B6F4217D-8D43-481E-89EA-706E6D38177A}"/>
                  </a:ext>
                </a:extLst>
              </p:cNvPr>
              <p:cNvSpPr/>
              <p:nvPr/>
            </p:nvSpPr>
            <p:spPr>
              <a:xfrm>
                <a:off x="3657600" y="4089042"/>
                <a:ext cx="1809482" cy="328412"/>
              </a:xfrm>
              <a:custGeom>
                <a:avLst/>
                <a:gdLst>
                  <a:gd name="connsiteX0" fmla="*/ 0 w 1809482"/>
                  <a:gd name="connsiteY0" fmla="*/ 6440 h 328412"/>
                  <a:gd name="connsiteX1" fmla="*/ 1796603 w 1809482"/>
                  <a:gd name="connsiteY1" fmla="*/ 0 h 328412"/>
                  <a:gd name="connsiteX2" fmla="*/ 1809482 w 1809482"/>
                  <a:gd name="connsiteY2" fmla="*/ 321972 h 328412"/>
                  <a:gd name="connsiteX3" fmla="*/ 12879 w 1809482"/>
                  <a:gd name="connsiteY3" fmla="*/ 328412 h 328412"/>
                  <a:gd name="connsiteX4" fmla="*/ 0 w 1809482"/>
                  <a:gd name="connsiteY4" fmla="*/ 6440 h 32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9482" h="328412">
                    <a:moveTo>
                      <a:pt x="0" y="6440"/>
                    </a:moveTo>
                    <a:lnTo>
                      <a:pt x="1796603" y="0"/>
                    </a:lnTo>
                    <a:lnTo>
                      <a:pt x="1809482" y="321972"/>
                    </a:lnTo>
                    <a:lnTo>
                      <a:pt x="12879" y="328412"/>
                    </a:lnTo>
                    <a:lnTo>
                      <a:pt x="0" y="644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8006333C-CCCA-417B-8F69-F4FB027567DF}"/>
                  </a:ext>
                </a:extLst>
              </p:cNvPr>
              <p:cNvSpPr/>
              <p:nvPr/>
            </p:nvSpPr>
            <p:spPr>
              <a:xfrm>
                <a:off x="3837904" y="4578439"/>
                <a:ext cx="1745088" cy="289775"/>
              </a:xfrm>
              <a:custGeom>
                <a:avLst/>
                <a:gdLst>
                  <a:gd name="connsiteX0" fmla="*/ 0 w 1745088"/>
                  <a:gd name="connsiteY0" fmla="*/ 0 h 289775"/>
                  <a:gd name="connsiteX1" fmla="*/ 6440 w 1745088"/>
                  <a:gd name="connsiteY1" fmla="*/ 115910 h 289775"/>
                  <a:gd name="connsiteX2" fmla="*/ 1532586 w 1745088"/>
                  <a:gd name="connsiteY2" fmla="*/ 109471 h 289775"/>
                  <a:gd name="connsiteX3" fmla="*/ 1635617 w 1745088"/>
                  <a:gd name="connsiteY3" fmla="*/ 289775 h 289775"/>
                  <a:gd name="connsiteX4" fmla="*/ 1745088 w 1745088"/>
                  <a:gd name="connsiteY4" fmla="*/ 264017 h 289775"/>
                  <a:gd name="connsiteX5" fmla="*/ 1745088 w 1745088"/>
                  <a:gd name="connsiteY5" fmla="*/ 109471 h 289775"/>
                  <a:gd name="connsiteX6" fmla="*/ 1629178 w 1745088"/>
                  <a:gd name="connsiteY6" fmla="*/ 57955 h 289775"/>
                  <a:gd name="connsiteX7" fmla="*/ 1629178 w 1745088"/>
                  <a:gd name="connsiteY7" fmla="*/ 0 h 289775"/>
                  <a:gd name="connsiteX8" fmla="*/ 1242811 w 1745088"/>
                  <a:gd name="connsiteY8" fmla="*/ 0 h 289775"/>
                  <a:gd name="connsiteX9" fmla="*/ 1223493 w 1745088"/>
                  <a:gd name="connsiteY9" fmla="*/ 77274 h 289775"/>
                  <a:gd name="connsiteX10" fmla="*/ 1017431 w 1745088"/>
                  <a:gd name="connsiteY10" fmla="*/ 70834 h 289775"/>
                  <a:gd name="connsiteX11" fmla="*/ 1017431 w 1745088"/>
                  <a:gd name="connsiteY11" fmla="*/ 12879 h 289775"/>
                  <a:gd name="connsiteX12" fmla="*/ 611747 w 1745088"/>
                  <a:gd name="connsiteY12" fmla="*/ 0 h 289775"/>
                  <a:gd name="connsiteX13" fmla="*/ 618186 w 1745088"/>
                  <a:gd name="connsiteY13" fmla="*/ 70834 h 289775"/>
                  <a:gd name="connsiteX14" fmla="*/ 392806 w 1745088"/>
                  <a:gd name="connsiteY14" fmla="*/ 77274 h 289775"/>
                  <a:gd name="connsiteX15" fmla="*/ 399245 w 1745088"/>
                  <a:gd name="connsiteY15" fmla="*/ 0 h 289775"/>
                  <a:gd name="connsiteX16" fmla="*/ 0 w 1745088"/>
                  <a:gd name="connsiteY16" fmla="*/ 0 h 28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5088" h="289775">
                    <a:moveTo>
                      <a:pt x="0" y="0"/>
                    </a:moveTo>
                    <a:lnTo>
                      <a:pt x="6440" y="115910"/>
                    </a:lnTo>
                    <a:lnTo>
                      <a:pt x="1532586" y="109471"/>
                    </a:lnTo>
                    <a:lnTo>
                      <a:pt x="1635617" y="289775"/>
                    </a:lnTo>
                    <a:lnTo>
                      <a:pt x="1745088" y="264017"/>
                    </a:lnTo>
                    <a:lnTo>
                      <a:pt x="1745088" y="109471"/>
                    </a:lnTo>
                    <a:lnTo>
                      <a:pt x="1629178" y="57955"/>
                    </a:lnTo>
                    <a:lnTo>
                      <a:pt x="1629178" y="0"/>
                    </a:lnTo>
                    <a:lnTo>
                      <a:pt x="1242811" y="0"/>
                    </a:lnTo>
                    <a:lnTo>
                      <a:pt x="1223493" y="77274"/>
                    </a:lnTo>
                    <a:lnTo>
                      <a:pt x="1017431" y="70834"/>
                    </a:lnTo>
                    <a:lnTo>
                      <a:pt x="1017431" y="12879"/>
                    </a:lnTo>
                    <a:lnTo>
                      <a:pt x="611747" y="0"/>
                    </a:lnTo>
                    <a:lnTo>
                      <a:pt x="618186" y="70834"/>
                    </a:lnTo>
                    <a:lnTo>
                      <a:pt x="392806" y="77274"/>
                    </a:lnTo>
                    <a:lnTo>
                      <a:pt x="39924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805DC489-E235-48A8-8D1A-3E633B5E7D67}"/>
                  </a:ext>
                </a:extLst>
              </p:cNvPr>
              <p:cNvSpPr/>
              <p:nvPr/>
            </p:nvSpPr>
            <p:spPr>
              <a:xfrm>
                <a:off x="2569335" y="3979572"/>
                <a:ext cx="965916" cy="457200"/>
              </a:xfrm>
              <a:custGeom>
                <a:avLst/>
                <a:gdLst>
                  <a:gd name="connsiteX0" fmla="*/ 965916 w 965916"/>
                  <a:gd name="connsiteY0" fmla="*/ 0 h 457200"/>
                  <a:gd name="connsiteX1" fmla="*/ 708338 w 965916"/>
                  <a:gd name="connsiteY1" fmla="*/ 0 h 457200"/>
                  <a:gd name="connsiteX2" fmla="*/ 592428 w 965916"/>
                  <a:gd name="connsiteY2" fmla="*/ 38636 h 457200"/>
                  <a:gd name="connsiteX3" fmla="*/ 618186 w 965916"/>
                  <a:gd name="connsiteY3" fmla="*/ 122349 h 457200"/>
                  <a:gd name="connsiteX4" fmla="*/ 0 w 965916"/>
                  <a:gd name="connsiteY4" fmla="*/ 347729 h 457200"/>
                  <a:gd name="connsiteX5" fmla="*/ 32197 w 965916"/>
                  <a:gd name="connsiteY5" fmla="*/ 457200 h 457200"/>
                  <a:gd name="connsiteX6" fmla="*/ 965916 w 965916"/>
                  <a:gd name="connsiteY6" fmla="*/ 457200 h 457200"/>
                  <a:gd name="connsiteX7" fmla="*/ 965916 w 965916"/>
                  <a:gd name="connsiteY7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5916" h="457200">
                    <a:moveTo>
                      <a:pt x="965916" y="0"/>
                    </a:moveTo>
                    <a:lnTo>
                      <a:pt x="708338" y="0"/>
                    </a:lnTo>
                    <a:lnTo>
                      <a:pt x="592428" y="38636"/>
                    </a:lnTo>
                    <a:lnTo>
                      <a:pt x="618186" y="122349"/>
                    </a:lnTo>
                    <a:lnTo>
                      <a:pt x="0" y="347729"/>
                    </a:lnTo>
                    <a:lnTo>
                      <a:pt x="32197" y="457200"/>
                    </a:lnTo>
                    <a:lnTo>
                      <a:pt x="965916" y="457200"/>
                    </a:lnTo>
                    <a:cubicBezTo>
                      <a:pt x="963769" y="302653"/>
                      <a:pt x="961623" y="148107"/>
                      <a:pt x="965916" y="0"/>
                    </a:cubicBez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157622BC-F262-4F82-ADC6-C3A99B996399}"/>
                  </a:ext>
                </a:extLst>
              </p:cNvPr>
              <p:cNvSpPr/>
              <p:nvPr/>
            </p:nvSpPr>
            <p:spPr>
              <a:xfrm>
                <a:off x="2620851" y="4591318"/>
                <a:ext cx="1229932" cy="347730"/>
              </a:xfrm>
              <a:custGeom>
                <a:avLst/>
                <a:gdLst>
                  <a:gd name="connsiteX0" fmla="*/ 0 w 1229932"/>
                  <a:gd name="connsiteY0" fmla="*/ 6440 h 347730"/>
                  <a:gd name="connsiteX1" fmla="*/ 405684 w 1229932"/>
                  <a:gd name="connsiteY1" fmla="*/ 0 h 347730"/>
                  <a:gd name="connsiteX2" fmla="*/ 405684 w 1229932"/>
                  <a:gd name="connsiteY2" fmla="*/ 90152 h 347730"/>
                  <a:gd name="connsiteX3" fmla="*/ 618186 w 1229932"/>
                  <a:gd name="connsiteY3" fmla="*/ 83713 h 347730"/>
                  <a:gd name="connsiteX4" fmla="*/ 624625 w 1229932"/>
                  <a:gd name="connsiteY4" fmla="*/ 0 h 347730"/>
                  <a:gd name="connsiteX5" fmla="*/ 1010991 w 1229932"/>
                  <a:gd name="connsiteY5" fmla="*/ 0 h 347730"/>
                  <a:gd name="connsiteX6" fmla="*/ 1017431 w 1229932"/>
                  <a:gd name="connsiteY6" fmla="*/ 64395 h 347730"/>
                  <a:gd name="connsiteX7" fmla="*/ 1197735 w 1229932"/>
                  <a:gd name="connsiteY7" fmla="*/ 70834 h 347730"/>
                  <a:gd name="connsiteX8" fmla="*/ 1229932 w 1229932"/>
                  <a:gd name="connsiteY8" fmla="*/ 109471 h 347730"/>
                  <a:gd name="connsiteX9" fmla="*/ 1030310 w 1229932"/>
                  <a:gd name="connsiteY9" fmla="*/ 128789 h 347730"/>
                  <a:gd name="connsiteX10" fmla="*/ 804929 w 1229932"/>
                  <a:gd name="connsiteY10" fmla="*/ 341290 h 347730"/>
                  <a:gd name="connsiteX11" fmla="*/ 367048 w 1229932"/>
                  <a:gd name="connsiteY11" fmla="*/ 347730 h 347730"/>
                  <a:gd name="connsiteX12" fmla="*/ 51515 w 1229932"/>
                  <a:gd name="connsiteY12" fmla="*/ 302654 h 347730"/>
                  <a:gd name="connsiteX13" fmla="*/ 0 w 1229932"/>
                  <a:gd name="connsiteY13" fmla="*/ 6440 h 34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29932" h="347730">
                    <a:moveTo>
                      <a:pt x="0" y="6440"/>
                    </a:moveTo>
                    <a:lnTo>
                      <a:pt x="405684" y="0"/>
                    </a:lnTo>
                    <a:lnTo>
                      <a:pt x="405684" y="90152"/>
                    </a:lnTo>
                    <a:lnTo>
                      <a:pt x="618186" y="83713"/>
                    </a:lnTo>
                    <a:lnTo>
                      <a:pt x="624625" y="0"/>
                    </a:lnTo>
                    <a:lnTo>
                      <a:pt x="1010991" y="0"/>
                    </a:lnTo>
                    <a:lnTo>
                      <a:pt x="1017431" y="64395"/>
                    </a:lnTo>
                    <a:lnTo>
                      <a:pt x="1197735" y="70834"/>
                    </a:lnTo>
                    <a:lnTo>
                      <a:pt x="1229932" y="109471"/>
                    </a:lnTo>
                    <a:lnTo>
                      <a:pt x="1030310" y="128789"/>
                    </a:lnTo>
                    <a:lnTo>
                      <a:pt x="804929" y="341290"/>
                    </a:lnTo>
                    <a:lnTo>
                      <a:pt x="367048" y="347730"/>
                    </a:lnTo>
                    <a:lnTo>
                      <a:pt x="51515" y="302654"/>
                    </a:lnTo>
                    <a:lnTo>
                      <a:pt x="0" y="644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01012874-5388-4050-AA8D-CD29138B9333}"/>
                  </a:ext>
                </a:extLst>
              </p:cNvPr>
              <p:cNvSpPr/>
              <p:nvPr/>
            </p:nvSpPr>
            <p:spPr>
              <a:xfrm>
                <a:off x="7398913" y="4488287"/>
                <a:ext cx="264017" cy="843567"/>
              </a:xfrm>
              <a:custGeom>
                <a:avLst/>
                <a:gdLst>
                  <a:gd name="connsiteX0" fmla="*/ 186743 w 264017"/>
                  <a:gd name="connsiteY0" fmla="*/ 843567 h 843567"/>
                  <a:gd name="connsiteX1" fmla="*/ 264017 w 264017"/>
                  <a:gd name="connsiteY1" fmla="*/ 811369 h 843567"/>
                  <a:gd name="connsiteX2" fmla="*/ 264017 w 264017"/>
                  <a:gd name="connsiteY2" fmla="*/ 0 h 843567"/>
                  <a:gd name="connsiteX3" fmla="*/ 0 w 264017"/>
                  <a:gd name="connsiteY3" fmla="*/ 373488 h 843567"/>
                  <a:gd name="connsiteX4" fmla="*/ 186743 w 264017"/>
                  <a:gd name="connsiteY4" fmla="*/ 843567 h 843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017" h="843567">
                    <a:moveTo>
                      <a:pt x="186743" y="843567"/>
                    </a:moveTo>
                    <a:lnTo>
                      <a:pt x="264017" y="811369"/>
                    </a:lnTo>
                    <a:lnTo>
                      <a:pt x="264017" y="0"/>
                    </a:lnTo>
                    <a:lnTo>
                      <a:pt x="0" y="373488"/>
                    </a:lnTo>
                    <a:lnTo>
                      <a:pt x="186743" y="843567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4FA4089A-6953-437F-880C-EEC62456CDD8}"/>
                  </a:ext>
                </a:extLst>
              </p:cNvPr>
              <p:cNvSpPr/>
              <p:nvPr/>
            </p:nvSpPr>
            <p:spPr>
              <a:xfrm>
                <a:off x="7334518" y="4262907"/>
                <a:ext cx="379927" cy="592428"/>
              </a:xfrm>
              <a:custGeom>
                <a:avLst/>
                <a:gdLst>
                  <a:gd name="connsiteX0" fmla="*/ 379927 w 379927"/>
                  <a:gd name="connsiteY0" fmla="*/ 32197 h 592428"/>
                  <a:gd name="connsiteX1" fmla="*/ 321972 w 379927"/>
                  <a:gd name="connsiteY1" fmla="*/ 0 h 592428"/>
                  <a:gd name="connsiteX2" fmla="*/ 0 w 379927"/>
                  <a:gd name="connsiteY2" fmla="*/ 521594 h 592428"/>
                  <a:gd name="connsiteX3" fmla="*/ 38637 w 379927"/>
                  <a:gd name="connsiteY3" fmla="*/ 592428 h 592428"/>
                  <a:gd name="connsiteX4" fmla="*/ 379927 w 379927"/>
                  <a:gd name="connsiteY4" fmla="*/ 32197 h 592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927" h="592428">
                    <a:moveTo>
                      <a:pt x="379927" y="32197"/>
                    </a:moveTo>
                    <a:lnTo>
                      <a:pt x="321972" y="0"/>
                    </a:lnTo>
                    <a:lnTo>
                      <a:pt x="0" y="521594"/>
                    </a:lnTo>
                    <a:lnTo>
                      <a:pt x="38637" y="592428"/>
                    </a:lnTo>
                    <a:lnTo>
                      <a:pt x="379927" y="32197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439AADA4-5785-4999-833B-7DC7E4D05CE6}"/>
                  </a:ext>
                </a:extLst>
              </p:cNvPr>
              <p:cNvSpPr/>
              <p:nvPr/>
            </p:nvSpPr>
            <p:spPr>
              <a:xfrm>
                <a:off x="9247031" y="4056845"/>
                <a:ext cx="444321" cy="753414"/>
              </a:xfrm>
              <a:custGeom>
                <a:avLst/>
                <a:gdLst>
                  <a:gd name="connsiteX0" fmla="*/ 0 w 444321"/>
                  <a:gd name="connsiteY0" fmla="*/ 0 h 753414"/>
                  <a:gd name="connsiteX1" fmla="*/ 0 w 444321"/>
                  <a:gd name="connsiteY1" fmla="*/ 0 h 753414"/>
                  <a:gd name="connsiteX2" fmla="*/ 379927 w 444321"/>
                  <a:gd name="connsiteY2" fmla="*/ 0 h 753414"/>
                  <a:gd name="connsiteX3" fmla="*/ 386366 w 444321"/>
                  <a:gd name="connsiteY3" fmla="*/ 12879 h 753414"/>
                  <a:gd name="connsiteX4" fmla="*/ 444321 w 444321"/>
                  <a:gd name="connsiteY4" fmla="*/ 663262 h 753414"/>
                  <a:gd name="connsiteX5" fmla="*/ 109470 w 444321"/>
                  <a:gd name="connsiteY5" fmla="*/ 753414 h 753414"/>
                  <a:gd name="connsiteX6" fmla="*/ 0 w 444321"/>
                  <a:gd name="connsiteY6" fmla="*/ 0 h 753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4321" h="753414">
                    <a:moveTo>
                      <a:pt x="0" y="0"/>
                    </a:moveTo>
                    <a:lnTo>
                      <a:pt x="0" y="0"/>
                    </a:lnTo>
                    <a:lnTo>
                      <a:pt x="379927" y="0"/>
                    </a:lnTo>
                    <a:lnTo>
                      <a:pt x="386366" y="12879"/>
                    </a:lnTo>
                    <a:lnTo>
                      <a:pt x="444321" y="663262"/>
                    </a:lnTo>
                    <a:lnTo>
                      <a:pt x="109470" y="7534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6BC90AA0-4D65-4237-B659-ABCC3FCD665A}"/>
                  </a:ext>
                </a:extLst>
              </p:cNvPr>
              <p:cNvSpPr/>
              <p:nvPr/>
            </p:nvSpPr>
            <p:spPr>
              <a:xfrm>
                <a:off x="5853448" y="1133341"/>
                <a:ext cx="1790163" cy="566670"/>
              </a:xfrm>
              <a:custGeom>
                <a:avLst/>
                <a:gdLst>
                  <a:gd name="connsiteX0" fmla="*/ 1390918 w 1790163"/>
                  <a:gd name="connsiteY0" fmla="*/ 412124 h 566670"/>
                  <a:gd name="connsiteX1" fmla="*/ 1661375 w 1790163"/>
                  <a:gd name="connsiteY1" fmla="*/ 309093 h 566670"/>
                  <a:gd name="connsiteX2" fmla="*/ 1790163 w 1790163"/>
                  <a:gd name="connsiteY2" fmla="*/ 193183 h 566670"/>
                  <a:gd name="connsiteX3" fmla="*/ 1751527 w 1790163"/>
                  <a:gd name="connsiteY3" fmla="*/ 57955 h 566670"/>
                  <a:gd name="connsiteX4" fmla="*/ 1558344 w 1790163"/>
                  <a:gd name="connsiteY4" fmla="*/ 32197 h 566670"/>
                  <a:gd name="connsiteX5" fmla="*/ 1249251 w 1790163"/>
                  <a:gd name="connsiteY5" fmla="*/ 25758 h 566670"/>
                  <a:gd name="connsiteX6" fmla="*/ 689020 w 1790163"/>
                  <a:gd name="connsiteY6" fmla="*/ 38636 h 566670"/>
                  <a:gd name="connsiteX7" fmla="*/ 476518 w 1790163"/>
                  <a:gd name="connsiteY7" fmla="*/ 83713 h 566670"/>
                  <a:gd name="connsiteX8" fmla="*/ 315532 w 1790163"/>
                  <a:gd name="connsiteY8" fmla="*/ 32197 h 566670"/>
                  <a:gd name="connsiteX9" fmla="*/ 244698 w 1790163"/>
                  <a:gd name="connsiteY9" fmla="*/ 0 h 566670"/>
                  <a:gd name="connsiteX10" fmla="*/ 12879 w 1790163"/>
                  <a:gd name="connsiteY10" fmla="*/ 218941 h 566670"/>
                  <a:gd name="connsiteX11" fmla="*/ 0 w 1790163"/>
                  <a:gd name="connsiteY11" fmla="*/ 412124 h 566670"/>
                  <a:gd name="connsiteX12" fmla="*/ 199622 w 1790163"/>
                  <a:gd name="connsiteY12" fmla="*/ 540913 h 566670"/>
                  <a:gd name="connsiteX13" fmla="*/ 437882 w 1790163"/>
                  <a:gd name="connsiteY13" fmla="*/ 566670 h 566670"/>
                  <a:gd name="connsiteX14" fmla="*/ 727656 w 1790163"/>
                  <a:gd name="connsiteY14" fmla="*/ 489397 h 566670"/>
                  <a:gd name="connsiteX15" fmla="*/ 1107583 w 1790163"/>
                  <a:gd name="connsiteY15" fmla="*/ 437882 h 566670"/>
                  <a:gd name="connsiteX16" fmla="*/ 1390918 w 1790163"/>
                  <a:gd name="connsiteY16" fmla="*/ 412124 h 56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90163" h="566670">
                    <a:moveTo>
                      <a:pt x="1390918" y="412124"/>
                    </a:moveTo>
                    <a:lnTo>
                      <a:pt x="1661375" y="309093"/>
                    </a:lnTo>
                    <a:lnTo>
                      <a:pt x="1790163" y="193183"/>
                    </a:lnTo>
                    <a:lnTo>
                      <a:pt x="1751527" y="57955"/>
                    </a:lnTo>
                    <a:lnTo>
                      <a:pt x="1558344" y="32197"/>
                    </a:lnTo>
                    <a:lnTo>
                      <a:pt x="1249251" y="25758"/>
                    </a:lnTo>
                    <a:lnTo>
                      <a:pt x="689020" y="38636"/>
                    </a:lnTo>
                    <a:lnTo>
                      <a:pt x="476518" y="83713"/>
                    </a:lnTo>
                    <a:lnTo>
                      <a:pt x="315532" y="32197"/>
                    </a:lnTo>
                    <a:lnTo>
                      <a:pt x="244698" y="0"/>
                    </a:lnTo>
                    <a:lnTo>
                      <a:pt x="12879" y="218941"/>
                    </a:lnTo>
                    <a:lnTo>
                      <a:pt x="0" y="412124"/>
                    </a:lnTo>
                    <a:lnTo>
                      <a:pt x="199622" y="540913"/>
                    </a:lnTo>
                    <a:lnTo>
                      <a:pt x="437882" y="566670"/>
                    </a:lnTo>
                    <a:lnTo>
                      <a:pt x="727656" y="489397"/>
                    </a:lnTo>
                    <a:lnTo>
                      <a:pt x="1107583" y="437882"/>
                    </a:lnTo>
                    <a:lnTo>
                      <a:pt x="1390918" y="412124"/>
                    </a:lnTo>
                    <a:close/>
                  </a:path>
                </a:pathLst>
              </a:custGeom>
              <a:solidFill>
                <a:srgbClr val="EF90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1CFAAB58-B98C-407C-B2E1-8E07DCC833C1}"/>
                  </a:ext>
                </a:extLst>
              </p:cNvPr>
              <p:cNvSpPr/>
              <p:nvPr/>
            </p:nvSpPr>
            <p:spPr>
              <a:xfrm>
                <a:off x="5904963" y="875763"/>
                <a:ext cx="270457" cy="289775"/>
              </a:xfrm>
              <a:custGeom>
                <a:avLst/>
                <a:gdLst>
                  <a:gd name="connsiteX0" fmla="*/ 270457 w 270457"/>
                  <a:gd name="connsiteY0" fmla="*/ 38637 h 289775"/>
                  <a:gd name="connsiteX1" fmla="*/ 83713 w 270457"/>
                  <a:gd name="connsiteY1" fmla="*/ 0 h 289775"/>
                  <a:gd name="connsiteX2" fmla="*/ 6440 w 270457"/>
                  <a:gd name="connsiteY2" fmla="*/ 83713 h 289775"/>
                  <a:gd name="connsiteX3" fmla="*/ 0 w 270457"/>
                  <a:gd name="connsiteY3" fmla="*/ 231820 h 289775"/>
                  <a:gd name="connsiteX4" fmla="*/ 135229 w 270457"/>
                  <a:gd name="connsiteY4" fmla="*/ 289775 h 289775"/>
                  <a:gd name="connsiteX5" fmla="*/ 251138 w 270457"/>
                  <a:gd name="connsiteY5" fmla="*/ 231820 h 289775"/>
                  <a:gd name="connsiteX6" fmla="*/ 270457 w 270457"/>
                  <a:gd name="connsiteY6" fmla="*/ 38637 h 28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0457" h="289775">
                    <a:moveTo>
                      <a:pt x="270457" y="38637"/>
                    </a:moveTo>
                    <a:lnTo>
                      <a:pt x="83713" y="0"/>
                    </a:lnTo>
                    <a:lnTo>
                      <a:pt x="6440" y="83713"/>
                    </a:lnTo>
                    <a:lnTo>
                      <a:pt x="0" y="231820"/>
                    </a:lnTo>
                    <a:lnTo>
                      <a:pt x="135229" y="289775"/>
                    </a:lnTo>
                    <a:lnTo>
                      <a:pt x="251138" y="231820"/>
                    </a:lnTo>
                    <a:lnTo>
                      <a:pt x="270457" y="38637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8B4B1937-0A67-42CA-93A1-64D2B384F904}"/>
                  </a:ext>
                </a:extLst>
              </p:cNvPr>
              <p:cNvSpPr/>
              <p:nvPr/>
            </p:nvSpPr>
            <p:spPr>
              <a:xfrm>
                <a:off x="6342845" y="521594"/>
                <a:ext cx="676141" cy="482958"/>
              </a:xfrm>
              <a:custGeom>
                <a:avLst/>
                <a:gdLst>
                  <a:gd name="connsiteX0" fmla="*/ 676141 w 676141"/>
                  <a:gd name="connsiteY0" fmla="*/ 173865 h 482958"/>
                  <a:gd name="connsiteX1" fmla="*/ 334851 w 676141"/>
                  <a:gd name="connsiteY1" fmla="*/ 0 h 482958"/>
                  <a:gd name="connsiteX2" fmla="*/ 122349 w 676141"/>
                  <a:gd name="connsiteY2" fmla="*/ 12879 h 482958"/>
                  <a:gd name="connsiteX3" fmla="*/ 0 w 676141"/>
                  <a:gd name="connsiteY3" fmla="*/ 83713 h 482958"/>
                  <a:gd name="connsiteX4" fmla="*/ 32197 w 676141"/>
                  <a:gd name="connsiteY4" fmla="*/ 289775 h 482958"/>
                  <a:gd name="connsiteX5" fmla="*/ 90152 w 676141"/>
                  <a:gd name="connsiteY5" fmla="*/ 470079 h 482958"/>
                  <a:gd name="connsiteX6" fmla="*/ 270456 w 676141"/>
                  <a:gd name="connsiteY6" fmla="*/ 482958 h 482958"/>
                  <a:gd name="connsiteX7" fmla="*/ 328411 w 676141"/>
                  <a:gd name="connsiteY7" fmla="*/ 476519 h 482958"/>
                  <a:gd name="connsiteX8" fmla="*/ 508716 w 676141"/>
                  <a:gd name="connsiteY8" fmla="*/ 431443 h 482958"/>
                  <a:gd name="connsiteX9" fmla="*/ 624625 w 676141"/>
                  <a:gd name="connsiteY9" fmla="*/ 225381 h 482958"/>
                  <a:gd name="connsiteX10" fmla="*/ 676141 w 676141"/>
                  <a:gd name="connsiteY10" fmla="*/ 173865 h 48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6141" h="482958">
                    <a:moveTo>
                      <a:pt x="676141" y="173865"/>
                    </a:moveTo>
                    <a:lnTo>
                      <a:pt x="334851" y="0"/>
                    </a:lnTo>
                    <a:lnTo>
                      <a:pt x="122349" y="12879"/>
                    </a:lnTo>
                    <a:lnTo>
                      <a:pt x="0" y="83713"/>
                    </a:lnTo>
                    <a:lnTo>
                      <a:pt x="32197" y="289775"/>
                    </a:lnTo>
                    <a:lnTo>
                      <a:pt x="90152" y="470079"/>
                    </a:lnTo>
                    <a:lnTo>
                      <a:pt x="270456" y="482958"/>
                    </a:lnTo>
                    <a:lnTo>
                      <a:pt x="328411" y="476519"/>
                    </a:lnTo>
                    <a:lnTo>
                      <a:pt x="508716" y="431443"/>
                    </a:lnTo>
                    <a:lnTo>
                      <a:pt x="624625" y="225381"/>
                    </a:lnTo>
                    <a:lnTo>
                      <a:pt x="676141" y="173865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Forme libre : forme 28">
                <a:extLst>
                  <a:ext uri="{FF2B5EF4-FFF2-40B4-BE49-F238E27FC236}">
                    <a16:creationId xmlns:a16="http://schemas.microsoft.com/office/drawing/2014/main" id="{6A48DA94-C750-41B8-B8A7-CCC1DCC38DC4}"/>
                  </a:ext>
                </a:extLst>
              </p:cNvPr>
              <p:cNvSpPr/>
              <p:nvPr/>
            </p:nvSpPr>
            <p:spPr>
              <a:xfrm>
                <a:off x="9105363" y="888642"/>
                <a:ext cx="714778" cy="811369"/>
              </a:xfrm>
              <a:custGeom>
                <a:avLst/>
                <a:gdLst>
                  <a:gd name="connsiteX0" fmla="*/ 714778 w 714778"/>
                  <a:gd name="connsiteY0" fmla="*/ 0 h 811369"/>
                  <a:gd name="connsiteX1" fmla="*/ 450761 w 714778"/>
                  <a:gd name="connsiteY1" fmla="*/ 186744 h 811369"/>
                  <a:gd name="connsiteX2" fmla="*/ 51516 w 714778"/>
                  <a:gd name="connsiteY2" fmla="*/ 508716 h 811369"/>
                  <a:gd name="connsiteX3" fmla="*/ 0 w 714778"/>
                  <a:gd name="connsiteY3" fmla="*/ 585989 h 811369"/>
                  <a:gd name="connsiteX4" fmla="*/ 64395 w 714778"/>
                  <a:gd name="connsiteY4" fmla="*/ 759854 h 811369"/>
                  <a:gd name="connsiteX5" fmla="*/ 128789 w 714778"/>
                  <a:gd name="connsiteY5" fmla="*/ 811369 h 811369"/>
                  <a:gd name="connsiteX6" fmla="*/ 257578 w 714778"/>
                  <a:gd name="connsiteY6" fmla="*/ 689020 h 811369"/>
                  <a:gd name="connsiteX7" fmla="*/ 186744 w 714778"/>
                  <a:gd name="connsiteY7" fmla="*/ 631065 h 811369"/>
                  <a:gd name="connsiteX8" fmla="*/ 714778 w 714778"/>
                  <a:gd name="connsiteY8" fmla="*/ 57955 h 811369"/>
                  <a:gd name="connsiteX9" fmla="*/ 714778 w 714778"/>
                  <a:gd name="connsiteY9" fmla="*/ 0 h 811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4778" h="811369">
                    <a:moveTo>
                      <a:pt x="714778" y="0"/>
                    </a:moveTo>
                    <a:lnTo>
                      <a:pt x="450761" y="186744"/>
                    </a:lnTo>
                    <a:lnTo>
                      <a:pt x="51516" y="508716"/>
                    </a:lnTo>
                    <a:lnTo>
                      <a:pt x="0" y="585989"/>
                    </a:lnTo>
                    <a:lnTo>
                      <a:pt x="64395" y="759854"/>
                    </a:lnTo>
                    <a:lnTo>
                      <a:pt x="128789" y="811369"/>
                    </a:lnTo>
                    <a:lnTo>
                      <a:pt x="257578" y="689020"/>
                    </a:lnTo>
                    <a:lnTo>
                      <a:pt x="186744" y="631065"/>
                    </a:lnTo>
                    <a:lnTo>
                      <a:pt x="714778" y="57955"/>
                    </a:lnTo>
                    <a:lnTo>
                      <a:pt x="714778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Forme libre : forme 31">
                <a:extLst>
                  <a:ext uri="{FF2B5EF4-FFF2-40B4-BE49-F238E27FC236}">
                    <a16:creationId xmlns:a16="http://schemas.microsoft.com/office/drawing/2014/main" id="{955C0447-10AE-4AF6-88B7-2ECD41F06D54}"/>
                  </a:ext>
                </a:extLst>
              </p:cNvPr>
              <p:cNvSpPr/>
              <p:nvPr/>
            </p:nvSpPr>
            <p:spPr>
              <a:xfrm>
                <a:off x="6742090" y="2144332"/>
                <a:ext cx="540913" cy="521595"/>
              </a:xfrm>
              <a:custGeom>
                <a:avLst/>
                <a:gdLst>
                  <a:gd name="connsiteX0" fmla="*/ 0 w 540913"/>
                  <a:gd name="connsiteY0" fmla="*/ 109471 h 521595"/>
                  <a:gd name="connsiteX1" fmla="*/ 399245 w 540913"/>
                  <a:gd name="connsiteY1" fmla="*/ 521595 h 521595"/>
                  <a:gd name="connsiteX2" fmla="*/ 540913 w 540913"/>
                  <a:gd name="connsiteY2" fmla="*/ 367048 h 521595"/>
                  <a:gd name="connsiteX3" fmla="*/ 425003 w 540913"/>
                  <a:gd name="connsiteY3" fmla="*/ 193183 h 521595"/>
                  <a:gd name="connsiteX4" fmla="*/ 283335 w 540913"/>
                  <a:gd name="connsiteY4" fmla="*/ 90153 h 521595"/>
                  <a:gd name="connsiteX5" fmla="*/ 96592 w 540913"/>
                  <a:gd name="connsiteY5" fmla="*/ 0 h 521595"/>
                  <a:gd name="connsiteX6" fmla="*/ 6440 w 540913"/>
                  <a:gd name="connsiteY6" fmla="*/ 57955 h 521595"/>
                  <a:gd name="connsiteX7" fmla="*/ 0 w 540913"/>
                  <a:gd name="connsiteY7" fmla="*/ 109471 h 52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0913" h="521595">
                    <a:moveTo>
                      <a:pt x="0" y="109471"/>
                    </a:moveTo>
                    <a:lnTo>
                      <a:pt x="399245" y="521595"/>
                    </a:lnTo>
                    <a:lnTo>
                      <a:pt x="540913" y="367048"/>
                    </a:lnTo>
                    <a:lnTo>
                      <a:pt x="425003" y="193183"/>
                    </a:lnTo>
                    <a:lnTo>
                      <a:pt x="283335" y="90153"/>
                    </a:lnTo>
                    <a:lnTo>
                      <a:pt x="96592" y="0"/>
                    </a:lnTo>
                    <a:lnTo>
                      <a:pt x="6440" y="57955"/>
                    </a:lnTo>
                    <a:lnTo>
                      <a:pt x="0" y="109471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Forme libre : forme 32">
                <a:extLst>
                  <a:ext uri="{FF2B5EF4-FFF2-40B4-BE49-F238E27FC236}">
                    <a16:creationId xmlns:a16="http://schemas.microsoft.com/office/drawing/2014/main" id="{994578FB-BE1E-40C6-92EB-BB6FF68FE010}"/>
                  </a:ext>
                </a:extLst>
              </p:cNvPr>
              <p:cNvSpPr/>
              <p:nvPr/>
            </p:nvSpPr>
            <p:spPr>
              <a:xfrm>
                <a:off x="5608765" y="2292439"/>
                <a:ext cx="1081809" cy="817810"/>
              </a:xfrm>
              <a:custGeom>
                <a:avLst/>
                <a:gdLst>
                  <a:gd name="connsiteX0" fmla="*/ 528033 w 547352"/>
                  <a:gd name="connsiteY0" fmla="*/ 51516 h 624626"/>
                  <a:gd name="connsiteX1" fmla="*/ 418563 w 547352"/>
                  <a:gd name="connsiteY1" fmla="*/ 154547 h 624626"/>
                  <a:gd name="connsiteX2" fmla="*/ 315532 w 547352"/>
                  <a:gd name="connsiteY2" fmla="*/ 0 h 624626"/>
                  <a:gd name="connsiteX3" fmla="*/ 128788 w 547352"/>
                  <a:gd name="connsiteY3" fmla="*/ 186744 h 624626"/>
                  <a:gd name="connsiteX4" fmla="*/ 0 w 547352"/>
                  <a:gd name="connsiteY4" fmla="*/ 624626 h 624626"/>
                  <a:gd name="connsiteX5" fmla="*/ 547352 w 547352"/>
                  <a:gd name="connsiteY5" fmla="*/ 283336 h 624626"/>
                  <a:gd name="connsiteX6" fmla="*/ 528033 w 547352"/>
                  <a:gd name="connsiteY6" fmla="*/ 51516 h 624626"/>
                  <a:gd name="connsiteX0" fmla="*/ 708338 w 727657"/>
                  <a:gd name="connsiteY0" fmla="*/ 51516 h 624626"/>
                  <a:gd name="connsiteX1" fmla="*/ 598868 w 727657"/>
                  <a:gd name="connsiteY1" fmla="*/ 154547 h 624626"/>
                  <a:gd name="connsiteX2" fmla="*/ 495837 w 727657"/>
                  <a:gd name="connsiteY2" fmla="*/ 0 h 624626"/>
                  <a:gd name="connsiteX3" fmla="*/ 0 w 727657"/>
                  <a:gd name="connsiteY3" fmla="*/ 399245 h 624626"/>
                  <a:gd name="connsiteX4" fmla="*/ 180305 w 727657"/>
                  <a:gd name="connsiteY4" fmla="*/ 624626 h 624626"/>
                  <a:gd name="connsiteX5" fmla="*/ 727657 w 727657"/>
                  <a:gd name="connsiteY5" fmla="*/ 283336 h 624626"/>
                  <a:gd name="connsiteX6" fmla="*/ 708338 w 727657"/>
                  <a:gd name="connsiteY6" fmla="*/ 51516 h 624626"/>
                  <a:gd name="connsiteX0" fmla="*/ 820986 w 840305"/>
                  <a:gd name="connsiteY0" fmla="*/ 51516 h 624626"/>
                  <a:gd name="connsiteX1" fmla="*/ 711516 w 840305"/>
                  <a:gd name="connsiteY1" fmla="*/ 154547 h 624626"/>
                  <a:gd name="connsiteX2" fmla="*/ 608485 w 840305"/>
                  <a:gd name="connsiteY2" fmla="*/ 0 h 624626"/>
                  <a:gd name="connsiteX3" fmla="*/ 112648 w 840305"/>
                  <a:gd name="connsiteY3" fmla="*/ 399245 h 624626"/>
                  <a:gd name="connsiteX4" fmla="*/ 292953 w 840305"/>
                  <a:gd name="connsiteY4" fmla="*/ 624626 h 624626"/>
                  <a:gd name="connsiteX5" fmla="*/ 840305 w 840305"/>
                  <a:gd name="connsiteY5" fmla="*/ 283336 h 624626"/>
                  <a:gd name="connsiteX6" fmla="*/ 820986 w 840305"/>
                  <a:gd name="connsiteY6" fmla="*/ 51516 h 624626"/>
                  <a:gd name="connsiteX0" fmla="*/ 1073150 w 1092469"/>
                  <a:gd name="connsiteY0" fmla="*/ 51516 h 817810"/>
                  <a:gd name="connsiteX1" fmla="*/ 963680 w 1092469"/>
                  <a:gd name="connsiteY1" fmla="*/ 154547 h 817810"/>
                  <a:gd name="connsiteX2" fmla="*/ 860649 w 1092469"/>
                  <a:gd name="connsiteY2" fmla="*/ 0 h 817810"/>
                  <a:gd name="connsiteX3" fmla="*/ 364812 w 1092469"/>
                  <a:gd name="connsiteY3" fmla="*/ 399245 h 817810"/>
                  <a:gd name="connsiteX4" fmla="*/ 17083 w 1092469"/>
                  <a:gd name="connsiteY4" fmla="*/ 817810 h 817810"/>
                  <a:gd name="connsiteX5" fmla="*/ 1092469 w 1092469"/>
                  <a:gd name="connsiteY5" fmla="*/ 283336 h 817810"/>
                  <a:gd name="connsiteX6" fmla="*/ 1073150 w 1092469"/>
                  <a:gd name="connsiteY6" fmla="*/ 51516 h 817810"/>
                  <a:gd name="connsiteX0" fmla="*/ 1073150 w 1092469"/>
                  <a:gd name="connsiteY0" fmla="*/ 51516 h 817810"/>
                  <a:gd name="connsiteX1" fmla="*/ 963680 w 1092469"/>
                  <a:gd name="connsiteY1" fmla="*/ 154547 h 817810"/>
                  <a:gd name="connsiteX2" fmla="*/ 860649 w 1092469"/>
                  <a:gd name="connsiteY2" fmla="*/ 0 h 817810"/>
                  <a:gd name="connsiteX3" fmla="*/ 364812 w 1092469"/>
                  <a:gd name="connsiteY3" fmla="*/ 399245 h 817810"/>
                  <a:gd name="connsiteX4" fmla="*/ 17083 w 1092469"/>
                  <a:gd name="connsiteY4" fmla="*/ 817810 h 817810"/>
                  <a:gd name="connsiteX5" fmla="*/ 293980 w 1092469"/>
                  <a:gd name="connsiteY5" fmla="*/ 753415 h 817810"/>
                  <a:gd name="connsiteX6" fmla="*/ 1092469 w 1092469"/>
                  <a:gd name="connsiteY6" fmla="*/ 283336 h 817810"/>
                  <a:gd name="connsiteX7" fmla="*/ 1073150 w 1092469"/>
                  <a:gd name="connsiteY7" fmla="*/ 51516 h 817810"/>
                  <a:gd name="connsiteX0" fmla="*/ 1073150 w 1092469"/>
                  <a:gd name="connsiteY0" fmla="*/ 51516 h 817810"/>
                  <a:gd name="connsiteX1" fmla="*/ 963680 w 1092469"/>
                  <a:gd name="connsiteY1" fmla="*/ 154547 h 817810"/>
                  <a:gd name="connsiteX2" fmla="*/ 860649 w 1092469"/>
                  <a:gd name="connsiteY2" fmla="*/ 0 h 817810"/>
                  <a:gd name="connsiteX3" fmla="*/ 364812 w 1092469"/>
                  <a:gd name="connsiteY3" fmla="*/ 399245 h 817810"/>
                  <a:gd name="connsiteX4" fmla="*/ 17083 w 1092469"/>
                  <a:gd name="connsiteY4" fmla="*/ 817810 h 817810"/>
                  <a:gd name="connsiteX5" fmla="*/ 293980 w 1092469"/>
                  <a:gd name="connsiteY5" fmla="*/ 753415 h 817810"/>
                  <a:gd name="connsiteX6" fmla="*/ 757619 w 1092469"/>
                  <a:gd name="connsiteY6" fmla="*/ 392806 h 817810"/>
                  <a:gd name="connsiteX7" fmla="*/ 1092469 w 1092469"/>
                  <a:gd name="connsiteY7" fmla="*/ 283336 h 817810"/>
                  <a:gd name="connsiteX8" fmla="*/ 1073150 w 1092469"/>
                  <a:gd name="connsiteY8" fmla="*/ 51516 h 817810"/>
                  <a:gd name="connsiteX0" fmla="*/ 1062490 w 1081809"/>
                  <a:gd name="connsiteY0" fmla="*/ 51516 h 817810"/>
                  <a:gd name="connsiteX1" fmla="*/ 953020 w 1081809"/>
                  <a:gd name="connsiteY1" fmla="*/ 154547 h 817810"/>
                  <a:gd name="connsiteX2" fmla="*/ 849989 w 1081809"/>
                  <a:gd name="connsiteY2" fmla="*/ 0 h 817810"/>
                  <a:gd name="connsiteX3" fmla="*/ 354152 w 1081809"/>
                  <a:gd name="connsiteY3" fmla="*/ 399245 h 817810"/>
                  <a:gd name="connsiteX4" fmla="*/ 90136 w 1081809"/>
                  <a:gd name="connsiteY4" fmla="*/ 528034 h 817810"/>
                  <a:gd name="connsiteX5" fmla="*/ 6423 w 1081809"/>
                  <a:gd name="connsiteY5" fmla="*/ 817810 h 817810"/>
                  <a:gd name="connsiteX6" fmla="*/ 283320 w 1081809"/>
                  <a:gd name="connsiteY6" fmla="*/ 753415 h 817810"/>
                  <a:gd name="connsiteX7" fmla="*/ 746959 w 1081809"/>
                  <a:gd name="connsiteY7" fmla="*/ 392806 h 817810"/>
                  <a:gd name="connsiteX8" fmla="*/ 1081809 w 1081809"/>
                  <a:gd name="connsiteY8" fmla="*/ 283336 h 817810"/>
                  <a:gd name="connsiteX9" fmla="*/ 1062490 w 1081809"/>
                  <a:gd name="connsiteY9" fmla="*/ 51516 h 817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1809" h="817810">
                    <a:moveTo>
                      <a:pt x="1062490" y="51516"/>
                    </a:moveTo>
                    <a:lnTo>
                      <a:pt x="953020" y="154547"/>
                    </a:lnTo>
                    <a:lnTo>
                      <a:pt x="849989" y="0"/>
                    </a:lnTo>
                    <a:lnTo>
                      <a:pt x="354152" y="399245"/>
                    </a:lnTo>
                    <a:cubicBezTo>
                      <a:pt x="235023" y="487251"/>
                      <a:pt x="148091" y="458273"/>
                      <a:pt x="90136" y="528034"/>
                    </a:cubicBezTo>
                    <a:cubicBezTo>
                      <a:pt x="32181" y="597795"/>
                      <a:pt x="-18262" y="780247"/>
                      <a:pt x="6423" y="817810"/>
                    </a:cubicBezTo>
                    <a:cubicBezTo>
                      <a:pt x="72964" y="781319"/>
                      <a:pt x="216779" y="789906"/>
                      <a:pt x="283320" y="753415"/>
                    </a:cubicBezTo>
                    <a:cubicBezTo>
                      <a:pt x="446452" y="654677"/>
                      <a:pt x="583827" y="491544"/>
                      <a:pt x="746959" y="392806"/>
                    </a:cubicBezTo>
                    <a:lnTo>
                      <a:pt x="1081809" y="283336"/>
                    </a:lnTo>
                    <a:lnTo>
                      <a:pt x="1062490" y="51516"/>
                    </a:lnTo>
                    <a:close/>
                  </a:path>
                </a:pathLst>
              </a:custGeom>
              <a:solidFill>
                <a:srgbClr val="FCDA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Forme libre : forme 34">
                <a:extLst>
                  <a:ext uri="{FF2B5EF4-FFF2-40B4-BE49-F238E27FC236}">
                    <a16:creationId xmlns:a16="http://schemas.microsoft.com/office/drawing/2014/main" id="{22ABE79B-2F65-42E8-AA12-59AFF51BE076}"/>
                  </a:ext>
                </a:extLst>
              </p:cNvPr>
              <p:cNvSpPr/>
              <p:nvPr/>
            </p:nvSpPr>
            <p:spPr>
              <a:xfrm>
                <a:off x="4235993" y="3119855"/>
                <a:ext cx="1346999" cy="376759"/>
              </a:xfrm>
              <a:custGeom>
                <a:avLst/>
                <a:gdLst>
                  <a:gd name="connsiteX0" fmla="*/ 38637 w 1204175"/>
                  <a:gd name="connsiteY0" fmla="*/ 360608 h 360608"/>
                  <a:gd name="connsiteX1" fmla="*/ 0 w 1204175"/>
                  <a:gd name="connsiteY1" fmla="*/ 0 h 360608"/>
                  <a:gd name="connsiteX2" fmla="*/ 1197735 w 1204175"/>
                  <a:gd name="connsiteY2" fmla="*/ 96591 h 360608"/>
                  <a:gd name="connsiteX3" fmla="*/ 1204175 w 1204175"/>
                  <a:gd name="connsiteY3" fmla="*/ 347729 h 360608"/>
                  <a:gd name="connsiteX4" fmla="*/ 38637 w 1204175"/>
                  <a:gd name="connsiteY4" fmla="*/ 360608 h 36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4175" h="360608">
                    <a:moveTo>
                      <a:pt x="38637" y="360608"/>
                    </a:moveTo>
                    <a:lnTo>
                      <a:pt x="0" y="0"/>
                    </a:lnTo>
                    <a:lnTo>
                      <a:pt x="1197735" y="96591"/>
                    </a:lnTo>
                    <a:lnTo>
                      <a:pt x="1204175" y="347729"/>
                    </a:lnTo>
                    <a:lnTo>
                      <a:pt x="38637" y="360608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Forme libre : forme 35">
                <a:extLst>
                  <a:ext uri="{FF2B5EF4-FFF2-40B4-BE49-F238E27FC236}">
                    <a16:creationId xmlns:a16="http://schemas.microsoft.com/office/drawing/2014/main" id="{ACC458CB-FBBA-4F97-9D87-5BE65B1CB8C9}"/>
                  </a:ext>
                </a:extLst>
              </p:cNvPr>
              <p:cNvSpPr/>
              <p:nvPr/>
            </p:nvSpPr>
            <p:spPr>
              <a:xfrm>
                <a:off x="8255358" y="669701"/>
                <a:ext cx="1249250" cy="1139781"/>
              </a:xfrm>
              <a:custGeom>
                <a:avLst/>
                <a:gdLst>
                  <a:gd name="connsiteX0" fmla="*/ 257577 w 1249250"/>
                  <a:gd name="connsiteY0" fmla="*/ 1139781 h 1139781"/>
                  <a:gd name="connsiteX1" fmla="*/ 1249250 w 1249250"/>
                  <a:gd name="connsiteY1" fmla="*/ 276896 h 1139781"/>
                  <a:gd name="connsiteX2" fmla="*/ 856445 w 1249250"/>
                  <a:gd name="connsiteY2" fmla="*/ 0 h 1139781"/>
                  <a:gd name="connsiteX3" fmla="*/ 0 w 1249250"/>
                  <a:gd name="connsiteY3" fmla="*/ 850006 h 1139781"/>
                  <a:gd name="connsiteX4" fmla="*/ 257577 w 1249250"/>
                  <a:gd name="connsiteY4" fmla="*/ 1139781 h 1139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250" h="1139781">
                    <a:moveTo>
                      <a:pt x="257577" y="1139781"/>
                    </a:moveTo>
                    <a:lnTo>
                      <a:pt x="1249250" y="276896"/>
                    </a:lnTo>
                    <a:lnTo>
                      <a:pt x="856445" y="0"/>
                    </a:lnTo>
                    <a:lnTo>
                      <a:pt x="0" y="850006"/>
                    </a:lnTo>
                    <a:lnTo>
                      <a:pt x="257577" y="1139781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Forme libre : forme 36">
                <a:extLst>
                  <a:ext uri="{FF2B5EF4-FFF2-40B4-BE49-F238E27FC236}">
                    <a16:creationId xmlns:a16="http://schemas.microsoft.com/office/drawing/2014/main" id="{2997D9CB-EBEC-4BF9-968C-5B8C4CD6E080}"/>
                  </a:ext>
                </a:extLst>
              </p:cNvPr>
              <p:cNvSpPr/>
              <p:nvPr/>
            </p:nvSpPr>
            <p:spPr>
              <a:xfrm>
                <a:off x="5756856" y="103031"/>
                <a:ext cx="4063285" cy="824248"/>
              </a:xfrm>
              <a:custGeom>
                <a:avLst/>
                <a:gdLst>
                  <a:gd name="connsiteX0" fmla="*/ 3773510 w 4063285"/>
                  <a:gd name="connsiteY0" fmla="*/ 824248 h 824248"/>
                  <a:gd name="connsiteX1" fmla="*/ 4063285 w 4063285"/>
                  <a:gd name="connsiteY1" fmla="*/ 766293 h 824248"/>
                  <a:gd name="connsiteX2" fmla="*/ 3947375 w 4063285"/>
                  <a:gd name="connsiteY2" fmla="*/ 386366 h 824248"/>
                  <a:gd name="connsiteX3" fmla="*/ 3747752 w 4063285"/>
                  <a:gd name="connsiteY3" fmla="*/ 173865 h 824248"/>
                  <a:gd name="connsiteX4" fmla="*/ 3593206 w 4063285"/>
                  <a:gd name="connsiteY4" fmla="*/ 135228 h 824248"/>
                  <a:gd name="connsiteX5" fmla="*/ 3316310 w 4063285"/>
                  <a:gd name="connsiteY5" fmla="*/ 77273 h 824248"/>
                  <a:gd name="connsiteX6" fmla="*/ 3000778 w 4063285"/>
                  <a:gd name="connsiteY6" fmla="*/ 45076 h 824248"/>
                  <a:gd name="connsiteX7" fmla="*/ 2910626 w 4063285"/>
                  <a:gd name="connsiteY7" fmla="*/ 25758 h 824248"/>
                  <a:gd name="connsiteX8" fmla="*/ 2240924 w 4063285"/>
                  <a:gd name="connsiteY8" fmla="*/ 0 h 824248"/>
                  <a:gd name="connsiteX9" fmla="*/ 1880316 w 4063285"/>
                  <a:gd name="connsiteY9" fmla="*/ 25758 h 824248"/>
                  <a:gd name="connsiteX10" fmla="*/ 1262130 w 4063285"/>
                  <a:gd name="connsiteY10" fmla="*/ 51515 h 824248"/>
                  <a:gd name="connsiteX11" fmla="*/ 785612 w 4063285"/>
                  <a:gd name="connsiteY11" fmla="*/ 57955 h 824248"/>
                  <a:gd name="connsiteX12" fmla="*/ 399245 w 4063285"/>
                  <a:gd name="connsiteY12" fmla="*/ 83713 h 824248"/>
                  <a:gd name="connsiteX13" fmla="*/ 122350 w 4063285"/>
                  <a:gd name="connsiteY13" fmla="*/ 160986 h 824248"/>
                  <a:gd name="connsiteX14" fmla="*/ 0 w 4063285"/>
                  <a:gd name="connsiteY14" fmla="*/ 399245 h 824248"/>
                  <a:gd name="connsiteX15" fmla="*/ 0 w 4063285"/>
                  <a:gd name="connsiteY15" fmla="*/ 502276 h 824248"/>
                  <a:gd name="connsiteX16" fmla="*/ 154547 w 4063285"/>
                  <a:gd name="connsiteY16" fmla="*/ 418563 h 824248"/>
                  <a:gd name="connsiteX17" fmla="*/ 367048 w 4063285"/>
                  <a:gd name="connsiteY17" fmla="*/ 257577 h 824248"/>
                  <a:gd name="connsiteX18" fmla="*/ 1217054 w 4063285"/>
                  <a:gd name="connsiteY18" fmla="*/ 238259 h 824248"/>
                  <a:gd name="connsiteX19" fmla="*/ 1584102 w 4063285"/>
                  <a:gd name="connsiteY19" fmla="*/ 199623 h 824248"/>
                  <a:gd name="connsiteX20" fmla="*/ 2079938 w 4063285"/>
                  <a:gd name="connsiteY20" fmla="*/ 186744 h 824248"/>
                  <a:gd name="connsiteX21" fmla="*/ 2575775 w 4063285"/>
                  <a:gd name="connsiteY21" fmla="*/ 186744 h 824248"/>
                  <a:gd name="connsiteX22" fmla="*/ 3129567 w 4063285"/>
                  <a:gd name="connsiteY22" fmla="*/ 264017 h 824248"/>
                  <a:gd name="connsiteX23" fmla="*/ 3470857 w 4063285"/>
                  <a:gd name="connsiteY23" fmla="*/ 457200 h 824248"/>
                  <a:gd name="connsiteX24" fmla="*/ 3754192 w 4063285"/>
                  <a:gd name="connsiteY24" fmla="*/ 650383 h 824248"/>
                  <a:gd name="connsiteX25" fmla="*/ 3773510 w 4063285"/>
                  <a:gd name="connsiteY25" fmla="*/ 824248 h 82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063285" h="824248">
                    <a:moveTo>
                      <a:pt x="3773510" y="824248"/>
                    </a:moveTo>
                    <a:lnTo>
                      <a:pt x="4063285" y="766293"/>
                    </a:lnTo>
                    <a:lnTo>
                      <a:pt x="3947375" y="386366"/>
                    </a:lnTo>
                    <a:lnTo>
                      <a:pt x="3747752" y="173865"/>
                    </a:lnTo>
                    <a:lnTo>
                      <a:pt x="3593206" y="135228"/>
                    </a:lnTo>
                    <a:lnTo>
                      <a:pt x="3316310" y="77273"/>
                    </a:lnTo>
                    <a:lnTo>
                      <a:pt x="3000778" y="45076"/>
                    </a:lnTo>
                    <a:lnTo>
                      <a:pt x="2910626" y="25758"/>
                    </a:lnTo>
                    <a:lnTo>
                      <a:pt x="2240924" y="0"/>
                    </a:lnTo>
                    <a:lnTo>
                      <a:pt x="1880316" y="25758"/>
                    </a:lnTo>
                    <a:lnTo>
                      <a:pt x="1262130" y="51515"/>
                    </a:lnTo>
                    <a:lnTo>
                      <a:pt x="785612" y="57955"/>
                    </a:lnTo>
                    <a:lnTo>
                      <a:pt x="399245" y="83713"/>
                    </a:lnTo>
                    <a:lnTo>
                      <a:pt x="122350" y="160986"/>
                    </a:lnTo>
                    <a:lnTo>
                      <a:pt x="0" y="399245"/>
                    </a:lnTo>
                    <a:lnTo>
                      <a:pt x="0" y="502276"/>
                    </a:lnTo>
                    <a:lnTo>
                      <a:pt x="154547" y="418563"/>
                    </a:lnTo>
                    <a:lnTo>
                      <a:pt x="367048" y="257577"/>
                    </a:lnTo>
                    <a:lnTo>
                      <a:pt x="1217054" y="238259"/>
                    </a:lnTo>
                    <a:lnTo>
                      <a:pt x="1584102" y="199623"/>
                    </a:lnTo>
                    <a:lnTo>
                      <a:pt x="2079938" y="186744"/>
                    </a:lnTo>
                    <a:lnTo>
                      <a:pt x="2575775" y="186744"/>
                    </a:lnTo>
                    <a:lnTo>
                      <a:pt x="3129567" y="264017"/>
                    </a:lnTo>
                    <a:lnTo>
                      <a:pt x="3470857" y="457200"/>
                    </a:lnTo>
                    <a:lnTo>
                      <a:pt x="3754192" y="650383"/>
                    </a:lnTo>
                    <a:lnTo>
                      <a:pt x="3773510" y="824248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Forme libre : forme 38">
                <a:extLst>
                  <a:ext uri="{FF2B5EF4-FFF2-40B4-BE49-F238E27FC236}">
                    <a16:creationId xmlns:a16="http://schemas.microsoft.com/office/drawing/2014/main" id="{6DE6A474-2FA0-4434-945E-91239D4B1B6B}"/>
                  </a:ext>
                </a:extLst>
              </p:cNvPr>
              <p:cNvSpPr/>
              <p:nvPr/>
            </p:nvSpPr>
            <p:spPr>
              <a:xfrm>
                <a:off x="8551572" y="1429555"/>
                <a:ext cx="598867" cy="837127"/>
              </a:xfrm>
              <a:custGeom>
                <a:avLst/>
                <a:gdLst>
                  <a:gd name="connsiteX0" fmla="*/ 0 w 598867"/>
                  <a:gd name="connsiteY0" fmla="*/ 373487 h 837127"/>
                  <a:gd name="connsiteX1" fmla="*/ 148107 w 598867"/>
                  <a:gd name="connsiteY1" fmla="*/ 534473 h 837127"/>
                  <a:gd name="connsiteX2" fmla="*/ 45076 w 598867"/>
                  <a:gd name="connsiteY2" fmla="*/ 663262 h 837127"/>
                  <a:gd name="connsiteX3" fmla="*/ 180304 w 598867"/>
                  <a:gd name="connsiteY3" fmla="*/ 837127 h 837127"/>
                  <a:gd name="connsiteX4" fmla="*/ 598867 w 598867"/>
                  <a:gd name="connsiteY4" fmla="*/ 373487 h 837127"/>
                  <a:gd name="connsiteX5" fmla="*/ 560231 w 598867"/>
                  <a:gd name="connsiteY5" fmla="*/ 122349 h 837127"/>
                  <a:gd name="connsiteX6" fmla="*/ 450760 w 598867"/>
                  <a:gd name="connsiteY6" fmla="*/ 0 h 837127"/>
                  <a:gd name="connsiteX7" fmla="*/ 0 w 598867"/>
                  <a:gd name="connsiteY7" fmla="*/ 373487 h 837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8867" h="837127">
                    <a:moveTo>
                      <a:pt x="0" y="373487"/>
                    </a:moveTo>
                    <a:lnTo>
                      <a:pt x="148107" y="534473"/>
                    </a:lnTo>
                    <a:lnTo>
                      <a:pt x="45076" y="663262"/>
                    </a:lnTo>
                    <a:lnTo>
                      <a:pt x="180304" y="837127"/>
                    </a:lnTo>
                    <a:lnTo>
                      <a:pt x="598867" y="373487"/>
                    </a:lnTo>
                    <a:lnTo>
                      <a:pt x="560231" y="122349"/>
                    </a:lnTo>
                    <a:lnTo>
                      <a:pt x="450760" y="0"/>
                    </a:lnTo>
                    <a:lnTo>
                      <a:pt x="0" y="373487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Forme libre : forme 39">
                <a:extLst>
                  <a:ext uri="{FF2B5EF4-FFF2-40B4-BE49-F238E27FC236}">
                    <a16:creationId xmlns:a16="http://schemas.microsoft.com/office/drawing/2014/main" id="{94935695-BF88-423C-8139-1F461F98A4A8}"/>
                  </a:ext>
                </a:extLst>
              </p:cNvPr>
              <p:cNvSpPr/>
              <p:nvPr/>
            </p:nvSpPr>
            <p:spPr>
              <a:xfrm>
                <a:off x="9079606" y="927279"/>
                <a:ext cx="450760" cy="431442"/>
              </a:xfrm>
              <a:custGeom>
                <a:avLst/>
                <a:gdLst>
                  <a:gd name="connsiteX0" fmla="*/ 0 w 450760"/>
                  <a:gd name="connsiteY0" fmla="*/ 431442 h 431442"/>
                  <a:gd name="connsiteX1" fmla="*/ 450760 w 450760"/>
                  <a:gd name="connsiteY1" fmla="*/ 0 h 431442"/>
                  <a:gd name="connsiteX2" fmla="*/ 450760 w 450760"/>
                  <a:gd name="connsiteY2" fmla="*/ 0 h 431442"/>
                  <a:gd name="connsiteX3" fmla="*/ 450760 w 450760"/>
                  <a:gd name="connsiteY3" fmla="*/ 109470 h 431442"/>
                  <a:gd name="connsiteX4" fmla="*/ 360608 w 450760"/>
                  <a:gd name="connsiteY4" fmla="*/ 225380 h 431442"/>
                  <a:gd name="connsiteX5" fmla="*/ 199622 w 450760"/>
                  <a:gd name="connsiteY5" fmla="*/ 315532 h 431442"/>
                  <a:gd name="connsiteX6" fmla="*/ 0 w 450760"/>
                  <a:gd name="connsiteY6" fmla="*/ 431442 h 43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760" h="431442">
                    <a:moveTo>
                      <a:pt x="0" y="431442"/>
                    </a:moveTo>
                    <a:lnTo>
                      <a:pt x="450760" y="0"/>
                    </a:lnTo>
                    <a:lnTo>
                      <a:pt x="450760" y="0"/>
                    </a:lnTo>
                    <a:lnTo>
                      <a:pt x="450760" y="109470"/>
                    </a:lnTo>
                    <a:lnTo>
                      <a:pt x="360608" y="225380"/>
                    </a:lnTo>
                    <a:lnTo>
                      <a:pt x="199622" y="315532"/>
                    </a:lnTo>
                    <a:lnTo>
                      <a:pt x="0" y="431442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Forme libre : forme 41">
                <a:extLst>
                  <a:ext uri="{FF2B5EF4-FFF2-40B4-BE49-F238E27FC236}">
                    <a16:creationId xmlns:a16="http://schemas.microsoft.com/office/drawing/2014/main" id="{3F8E700C-B665-4CF6-BBB7-4253C7E7897E}"/>
                  </a:ext>
                </a:extLst>
              </p:cNvPr>
              <p:cNvSpPr/>
              <p:nvPr/>
            </p:nvSpPr>
            <p:spPr>
              <a:xfrm>
                <a:off x="6903076" y="2092817"/>
                <a:ext cx="1803042" cy="1770845"/>
              </a:xfrm>
              <a:custGeom>
                <a:avLst/>
                <a:gdLst>
                  <a:gd name="connsiteX0" fmla="*/ 1803042 w 1803042"/>
                  <a:gd name="connsiteY0" fmla="*/ 186744 h 1770845"/>
                  <a:gd name="connsiteX1" fmla="*/ 1674254 w 1803042"/>
                  <a:gd name="connsiteY1" fmla="*/ 0 h 1770845"/>
                  <a:gd name="connsiteX2" fmla="*/ 115910 w 1803042"/>
                  <a:gd name="connsiteY2" fmla="*/ 1571222 h 1770845"/>
                  <a:gd name="connsiteX3" fmla="*/ 77273 w 1803042"/>
                  <a:gd name="connsiteY3" fmla="*/ 1539025 h 1770845"/>
                  <a:gd name="connsiteX4" fmla="*/ 0 w 1803042"/>
                  <a:gd name="connsiteY4" fmla="*/ 1609859 h 1770845"/>
                  <a:gd name="connsiteX5" fmla="*/ 128789 w 1803042"/>
                  <a:gd name="connsiteY5" fmla="*/ 1751527 h 1770845"/>
                  <a:gd name="connsiteX6" fmla="*/ 212501 w 1803042"/>
                  <a:gd name="connsiteY6" fmla="*/ 1770845 h 1770845"/>
                  <a:gd name="connsiteX7" fmla="*/ 418563 w 1803042"/>
                  <a:gd name="connsiteY7" fmla="*/ 1725769 h 1770845"/>
                  <a:gd name="connsiteX8" fmla="*/ 547352 w 1803042"/>
                  <a:gd name="connsiteY8" fmla="*/ 1487510 h 1770845"/>
                  <a:gd name="connsiteX9" fmla="*/ 1803042 w 1803042"/>
                  <a:gd name="connsiteY9" fmla="*/ 186744 h 177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3042" h="1770845">
                    <a:moveTo>
                      <a:pt x="1803042" y="186744"/>
                    </a:moveTo>
                    <a:lnTo>
                      <a:pt x="1674254" y="0"/>
                    </a:lnTo>
                    <a:lnTo>
                      <a:pt x="115910" y="1571222"/>
                    </a:lnTo>
                    <a:lnTo>
                      <a:pt x="77273" y="1539025"/>
                    </a:lnTo>
                    <a:lnTo>
                      <a:pt x="0" y="1609859"/>
                    </a:lnTo>
                    <a:lnTo>
                      <a:pt x="128789" y="1751527"/>
                    </a:lnTo>
                    <a:lnTo>
                      <a:pt x="212501" y="1770845"/>
                    </a:lnTo>
                    <a:lnTo>
                      <a:pt x="418563" y="1725769"/>
                    </a:lnTo>
                    <a:lnTo>
                      <a:pt x="547352" y="1487510"/>
                    </a:lnTo>
                    <a:lnTo>
                      <a:pt x="1803042" y="186744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Forme libre : forme 44">
                <a:extLst>
                  <a:ext uri="{FF2B5EF4-FFF2-40B4-BE49-F238E27FC236}">
                    <a16:creationId xmlns:a16="http://schemas.microsoft.com/office/drawing/2014/main" id="{AF2A9748-B7CB-4B0C-B103-190CA6353552}"/>
                  </a:ext>
                </a:extLst>
              </p:cNvPr>
              <p:cNvSpPr/>
              <p:nvPr/>
            </p:nvSpPr>
            <p:spPr>
              <a:xfrm>
                <a:off x="7701566" y="1674254"/>
                <a:ext cx="1835240" cy="2562895"/>
              </a:xfrm>
              <a:custGeom>
                <a:avLst/>
                <a:gdLst>
                  <a:gd name="connsiteX0" fmla="*/ 1777285 w 1835240"/>
                  <a:gd name="connsiteY0" fmla="*/ 0 h 2562895"/>
                  <a:gd name="connsiteX1" fmla="*/ 1835240 w 1835240"/>
                  <a:gd name="connsiteY1" fmla="*/ 64394 h 2562895"/>
                  <a:gd name="connsiteX2" fmla="*/ 1384479 w 1835240"/>
                  <a:gd name="connsiteY2" fmla="*/ 553791 h 2562895"/>
                  <a:gd name="connsiteX3" fmla="*/ 1545465 w 1835240"/>
                  <a:gd name="connsiteY3" fmla="*/ 1590540 h 2562895"/>
                  <a:gd name="connsiteX4" fmla="*/ 328411 w 1835240"/>
                  <a:gd name="connsiteY4" fmla="*/ 2150771 h 2562895"/>
                  <a:gd name="connsiteX5" fmla="*/ 77273 w 1835240"/>
                  <a:gd name="connsiteY5" fmla="*/ 2562895 h 2562895"/>
                  <a:gd name="connsiteX6" fmla="*/ 0 w 1835240"/>
                  <a:gd name="connsiteY6" fmla="*/ 2524259 h 2562895"/>
                  <a:gd name="connsiteX7" fmla="*/ 264017 w 1835240"/>
                  <a:gd name="connsiteY7" fmla="*/ 2086377 h 2562895"/>
                  <a:gd name="connsiteX8" fmla="*/ 1435995 w 1835240"/>
                  <a:gd name="connsiteY8" fmla="*/ 1526146 h 2562895"/>
                  <a:gd name="connsiteX9" fmla="*/ 1287888 w 1835240"/>
                  <a:gd name="connsiteY9" fmla="*/ 495836 h 2562895"/>
                  <a:gd name="connsiteX10" fmla="*/ 1777285 w 1835240"/>
                  <a:gd name="connsiteY10" fmla="*/ 0 h 2562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35240" h="2562895">
                    <a:moveTo>
                      <a:pt x="1777285" y="0"/>
                    </a:moveTo>
                    <a:lnTo>
                      <a:pt x="1835240" y="64394"/>
                    </a:lnTo>
                    <a:lnTo>
                      <a:pt x="1384479" y="553791"/>
                    </a:lnTo>
                    <a:lnTo>
                      <a:pt x="1545465" y="1590540"/>
                    </a:lnTo>
                    <a:lnTo>
                      <a:pt x="328411" y="2150771"/>
                    </a:lnTo>
                    <a:lnTo>
                      <a:pt x="77273" y="2562895"/>
                    </a:lnTo>
                    <a:lnTo>
                      <a:pt x="0" y="2524259"/>
                    </a:lnTo>
                    <a:lnTo>
                      <a:pt x="264017" y="2086377"/>
                    </a:lnTo>
                    <a:lnTo>
                      <a:pt x="1435995" y="1526146"/>
                    </a:lnTo>
                    <a:lnTo>
                      <a:pt x="1287888" y="495836"/>
                    </a:lnTo>
                    <a:lnTo>
                      <a:pt x="1777285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" name="Forme libre : forme 45">
                <a:extLst>
                  <a:ext uri="{FF2B5EF4-FFF2-40B4-BE49-F238E27FC236}">
                    <a16:creationId xmlns:a16="http://schemas.microsoft.com/office/drawing/2014/main" id="{B6DC1243-D26C-4E1C-8968-8F05199D9F96}"/>
                  </a:ext>
                </a:extLst>
              </p:cNvPr>
              <p:cNvSpPr/>
              <p:nvPr/>
            </p:nvSpPr>
            <p:spPr>
              <a:xfrm>
                <a:off x="9311426" y="953037"/>
                <a:ext cx="560231" cy="611746"/>
              </a:xfrm>
              <a:custGeom>
                <a:avLst/>
                <a:gdLst>
                  <a:gd name="connsiteX0" fmla="*/ 508715 w 560231"/>
                  <a:gd name="connsiteY0" fmla="*/ 0 h 611746"/>
                  <a:gd name="connsiteX1" fmla="*/ 560231 w 560231"/>
                  <a:gd name="connsiteY1" fmla="*/ 70833 h 611746"/>
                  <a:gd name="connsiteX2" fmla="*/ 57955 w 560231"/>
                  <a:gd name="connsiteY2" fmla="*/ 611746 h 611746"/>
                  <a:gd name="connsiteX3" fmla="*/ 0 w 560231"/>
                  <a:gd name="connsiteY3" fmla="*/ 579549 h 611746"/>
                  <a:gd name="connsiteX4" fmla="*/ 508715 w 560231"/>
                  <a:gd name="connsiteY4" fmla="*/ 0 h 61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0231" h="611746">
                    <a:moveTo>
                      <a:pt x="508715" y="0"/>
                    </a:moveTo>
                    <a:lnTo>
                      <a:pt x="560231" y="70833"/>
                    </a:lnTo>
                    <a:lnTo>
                      <a:pt x="57955" y="611746"/>
                    </a:lnTo>
                    <a:lnTo>
                      <a:pt x="0" y="579549"/>
                    </a:lnTo>
                    <a:lnTo>
                      <a:pt x="508715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Forme libre : forme 46">
                <a:extLst>
                  <a:ext uri="{FF2B5EF4-FFF2-40B4-BE49-F238E27FC236}">
                    <a16:creationId xmlns:a16="http://schemas.microsoft.com/office/drawing/2014/main" id="{A4D7FA52-296B-4B5B-81EE-9D4CDC09988A}"/>
                  </a:ext>
                </a:extLst>
              </p:cNvPr>
              <p:cNvSpPr/>
              <p:nvPr/>
            </p:nvSpPr>
            <p:spPr>
              <a:xfrm>
                <a:off x="2530699" y="3271234"/>
                <a:ext cx="592428" cy="592428"/>
              </a:xfrm>
              <a:custGeom>
                <a:avLst/>
                <a:gdLst>
                  <a:gd name="connsiteX0" fmla="*/ 560231 w 592428"/>
                  <a:gd name="connsiteY0" fmla="*/ 431442 h 592428"/>
                  <a:gd name="connsiteX1" fmla="*/ 141667 w 592428"/>
                  <a:gd name="connsiteY1" fmla="*/ 0 h 592428"/>
                  <a:gd name="connsiteX2" fmla="*/ 0 w 592428"/>
                  <a:gd name="connsiteY2" fmla="*/ 122349 h 592428"/>
                  <a:gd name="connsiteX3" fmla="*/ 476518 w 592428"/>
                  <a:gd name="connsiteY3" fmla="*/ 592428 h 592428"/>
                  <a:gd name="connsiteX4" fmla="*/ 592428 w 592428"/>
                  <a:gd name="connsiteY4" fmla="*/ 560231 h 592428"/>
                  <a:gd name="connsiteX5" fmla="*/ 560231 w 592428"/>
                  <a:gd name="connsiteY5" fmla="*/ 431442 h 592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2428" h="592428">
                    <a:moveTo>
                      <a:pt x="560231" y="431442"/>
                    </a:moveTo>
                    <a:lnTo>
                      <a:pt x="141667" y="0"/>
                    </a:lnTo>
                    <a:lnTo>
                      <a:pt x="0" y="122349"/>
                    </a:lnTo>
                    <a:lnTo>
                      <a:pt x="476518" y="592428"/>
                    </a:lnTo>
                    <a:lnTo>
                      <a:pt x="592428" y="560231"/>
                    </a:lnTo>
                    <a:lnTo>
                      <a:pt x="560231" y="4314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Forme libre : forme 47">
                <a:extLst>
                  <a:ext uri="{FF2B5EF4-FFF2-40B4-BE49-F238E27FC236}">
                    <a16:creationId xmlns:a16="http://schemas.microsoft.com/office/drawing/2014/main" id="{A424D9CD-C3BA-4D61-9527-E16859B1CA16}"/>
                  </a:ext>
                </a:extLst>
              </p:cNvPr>
              <p:cNvSpPr/>
              <p:nvPr/>
            </p:nvSpPr>
            <p:spPr>
              <a:xfrm>
                <a:off x="2318197" y="2975020"/>
                <a:ext cx="714778" cy="251138"/>
              </a:xfrm>
              <a:custGeom>
                <a:avLst/>
                <a:gdLst>
                  <a:gd name="connsiteX0" fmla="*/ 650383 w 714778"/>
                  <a:gd name="connsiteY0" fmla="*/ 45076 h 251138"/>
                  <a:gd name="connsiteX1" fmla="*/ 714778 w 714778"/>
                  <a:gd name="connsiteY1" fmla="*/ 251138 h 251138"/>
                  <a:gd name="connsiteX2" fmla="*/ 109471 w 714778"/>
                  <a:gd name="connsiteY2" fmla="*/ 193183 h 251138"/>
                  <a:gd name="connsiteX3" fmla="*/ 38637 w 714778"/>
                  <a:gd name="connsiteY3" fmla="*/ 160986 h 251138"/>
                  <a:gd name="connsiteX4" fmla="*/ 0 w 714778"/>
                  <a:gd name="connsiteY4" fmla="*/ 109470 h 251138"/>
                  <a:gd name="connsiteX5" fmla="*/ 25758 w 714778"/>
                  <a:gd name="connsiteY5" fmla="*/ 57955 h 251138"/>
                  <a:gd name="connsiteX6" fmla="*/ 77273 w 714778"/>
                  <a:gd name="connsiteY6" fmla="*/ 0 h 251138"/>
                  <a:gd name="connsiteX7" fmla="*/ 109471 w 714778"/>
                  <a:gd name="connsiteY7" fmla="*/ 0 h 251138"/>
                  <a:gd name="connsiteX8" fmla="*/ 650383 w 714778"/>
                  <a:gd name="connsiteY8" fmla="*/ 45076 h 25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778" h="251138">
                    <a:moveTo>
                      <a:pt x="650383" y="45076"/>
                    </a:moveTo>
                    <a:lnTo>
                      <a:pt x="714778" y="251138"/>
                    </a:lnTo>
                    <a:lnTo>
                      <a:pt x="109471" y="193183"/>
                    </a:lnTo>
                    <a:lnTo>
                      <a:pt x="38637" y="160986"/>
                    </a:lnTo>
                    <a:lnTo>
                      <a:pt x="0" y="109470"/>
                    </a:lnTo>
                    <a:lnTo>
                      <a:pt x="25758" y="57955"/>
                    </a:lnTo>
                    <a:lnTo>
                      <a:pt x="77273" y="0"/>
                    </a:lnTo>
                    <a:lnTo>
                      <a:pt x="109471" y="0"/>
                    </a:lnTo>
                    <a:lnTo>
                      <a:pt x="650383" y="45076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" name="Forme libre : forme 49">
                <a:extLst>
                  <a:ext uri="{FF2B5EF4-FFF2-40B4-BE49-F238E27FC236}">
                    <a16:creationId xmlns:a16="http://schemas.microsoft.com/office/drawing/2014/main" id="{E09F445C-8A33-4185-99BD-AE3A676A9C44}"/>
                  </a:ext>
                </a:extLst>
              </p:cNvPr>
              <p:cNvSpPr/>
              <p:nvPr/>
            </p:nvSpPr>
            <p:spPr>
              <a:xfrm>
                <a:off x="3078051" y="3580327"/>
                <a:ext cx="212501" cy="418563"/>
              </a:xfrm>
              <a:custGeom>
                <a:avLst/>
                <a:gdLst>
                  <a:gd name="connsiteX0" fmla="*/ 154546 w 212501"/>
                  <a:gd name="connsiteY0" fmla="*/ 19318 h 418563"/>
                  <a:gd name="connsiteX1" fmla="*/ 0 w 212501"/>
                  <a:gd name="connsiteY1" fmla="*/ 0 h 418563"/>
                  <a:gd name="connsiteX2" fmla="*/ 90152 w 212501"/>
                  <a:gd name="connsiteY2" fmla="*/ 418563 h 418563"/>
                  <a:gd name="connsiteX3" fmla="*/ 212501 w 212501"/>
                  <a:gd name="connsiteY3" fmla="*/ 379927 h 418563"/>
                  <a:gd name="connsiteX4" fmla="*/ 154546 w 212501"/>
                  <a:gd name="connsiteY4" fmla="*/ 19318 h 41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01" h="418563">
                    <a:moveTo>
                      <a:pt x="154546" y="19318"/>
                    </a:moveTo>
                    <a:lnTo>
                      <a:pt x="0" y="0"/>
                    </a:lnTo>
                    <a:lnTo>
                      <a:pt x="90152" y="418563"/>
                    </a:lnTo>
                    <a:lnTo>
                      <a:pt x="212501" y="379927"/>
                    </a:lnTo>
                    <a:lnTo>
                      <a:pt x="154546" y="19318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" name="Forme libre : forme 50">
                <a:extLst>
                  <a:ext uri="{FF2B5EF4-FFF2-40B4-BE49-F238E27FC236}">
                    <a16:creationId xmlns:a16="http://schemas.microsoft.com/office/drawing/2014/main" id="{CF973990-5CBA-4FEA-BA10-365CF0FA6112}"/>
                  </a:ext>
                </a:extLst>
              </p:cNvPr>
              <p:cNvSpPr/>
              <p:nvPr/>
            </p:nvSpPr>
            <p:spPr>
              <a:xfrm>
                <a:off x="2981459" y="3026535"/>
                <a:ext cx="1255690" cy="579550"/>
              </a:xfrm>
              <a:custGeom>
                <a:avLst/>
                <a:gdLst>
                  <a:gd name="connsiteX0" fmla="*/ 1255690 w 1255690"/>
                  <a:gd name="connsiteY0" fmla="*/ 109471 h 579550"/>
                  <a:gd name="connsiteX1" fmla="*/ 1255690 w 1255690"/>
                  <a:gd name="connsiteY1" fmla="*/ 264017 h 579550"/>
                  <a:gd name="connsiteX2" fmla="*/ 656823 w 1255690"/>
                  <a:gd name="connsiteY2" fmla="*/ 238259 h 579550"/>
                  <a:gd name="connsiteX3" fmla="*/ 650383 w 1255690"/>
                  <a:gd name="connsiteY3" fmla="*/ 579550 h 579550"/>
                  <a:gd name="connsiteX4" fmla="*/ 96592 w 1255690"/>
                  <a:gd name="connsiteY4" fmla="*/ 534473 h 579550"/>
                  <a:gd name="connsiteX5" fmla="*/ 0 w 1255690"/>
                  <a:gd name="connsiteY5" fmla="*/ 0 h 579550"/>
                  <a:gd name="connsiteX6" fmla="*/ 1255690 w 1255690"/>
                  <a:gd name="connsiteY6" fmla="*/ 109471 h 57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5690" h="579550">
                    <a:moveTo>
                      <a:pt x="1255690" y="109471"/>
                    </a:moveTo>
                    <a:lnTo>
                      <a:pt x="1255690" y="264017"/>
                    </a:lnTo>
                    <a:lnTo>
                      <a:pt x="656823" y="238259"/>
                    </a:lnTo>
                    <a:lnTo>
                      <a:pt x="650383" y="579550"/>
                    </a:lnTo>
                    <a:lnTo>
                      <a:pt x="96592" y="534473"/>
                    </a:lnTo>
                    <a:lnTo>
                      <a:pt x="0" y="0"/>
                    </a:lnTo>
                    <a:lnTo>
                      <a:pt x="1255690" y="109471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" name="Forme libre : forme 51">
                <a:extLst>
                  <a:ext uri="{FF2B5EF4-FFF2-40B4-BE49-F238E27FC236}">
                    <a16:creationId xmlns:a16="http://schemas.microsoft.com/office/drawing/2014/main" id="{196B866A-B0F1-4F63-8ADD-577E0590E079}"/>
                  </a:ext>
                </a:extLst>
              </p:cNvPr>
              <p:cNvSpPr/>
              <p:nvPr/>
            </p:nvSpPr>
            <p:spPr>
              <a:xfrm>
                <a:off x="6072389" y="3045854"/>
                <a:ext cx="321972" cy="270456"/>
              </a:xfrm>
              <a:custGeom>
                <a:avLst/>
                <a:gdLst>
                  <a:gd name="connsiteX0" fmla="*/ 321972 w 321972"/>
                  <a:gd name="connsiteY0" fmla="*/ 90152 h 270456"/>
                  <a:gd name="connsiteX1" fmla="*/ 45076 w 321972"/>
                  <a:gd name="connsiteY1" fmla="*/ 0 h 270456"/>
                  <a:gd name="connsiteX2" fmla="*/ 0 w 321972"/>
                  <a:gd name="connsiteY2" fmla="*/ 173864 h 270456"/>
                  <a:gd name="connsiteX3" fmla="*/ 186743 w 321972"/>
                  <a:gd name="connsiteY3" fmla="*/ 270456 h 270456"/>
                  <a:gd name="connsiteX4" fmla="*/ 321972 w 321972"/>
                  <a:gd name="connsiteY4" fmla="*/ 193183 h 270456"/>
                  <a:gd name="connsiteX5" fmla="*/ 321972 w 321972"/>
                  <a:gd name="connsiteY5" fmla="*/ 90152 h 270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1972" h="270456">
                    <a:moveTo>
                      <a:pt x="321972" y="90152"/>
                    </a:moveTo>
                    <a:lnTo>
                      <a:pt x="45076" y="0"/>
                    </a:lnTo>
                    <a:lnTo>
                      <a:pt x="0" y="173864"/>
                    </a:lnTo>
                    <a:lnTo>
                      <a:pt x="186743" y="270456"/>
                    </a:lnTo>
                    <a:lnTo>
                      <a:pt x="321972" y="193183"/>
                    </a:lnTo>
                    <a:lnTo>
                      <a:pt x="321972" y="901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" name="Forme libre : forme 52">
                <a:extLst>
                  <a:ext uri="{FF2B5EF4-FFF2-40B4-BE49-F238E27FC236}">
                    <a16:creationId xmlns:a16="http://schemas.microsoft.com/office/drawing/2014/main" id="{1A7D49AF-AEF5-4FBB-A605-C7B0B29D26B9}"/>
                  </a:ext>
                </a:extLst>
              </p:cNvPr>
              <p:cNvSpPr/>
              <p:nvPr/>
            </p:nvSpPr>
            <p:spPr>
              <a:xfrm>
                <a:off x="2337514" y="2466303"/>
                <a:ext cx="3606085" cy="618187"/>
              </a:xfrm>
              <a:custGeom>
                <a:avLst/>
                <a:gdLst>
                  <a:gd name="connsiteX0" fmla="*/ 3457978 w 3754192"/>
                  <a:gd name="connsiteY0" fmla="*/ 0 h 624626"/>
                  <a:gd name="connsiteX1" fmla="*/ 2234485 w 3754192"/>
                  <a:gd name="connsiteY1" fmla="*/ 25758 h 624626"/>
                  <a:gd name="connsiteX2" fmla="*/ 1551905 w 3754192"/>
                  <a:gd name="connsiteY2" fmla="*/ 96592 h 624626"/>
                  <a:gd name="connsiteX3" fmla="*/ 1313646 w 3754192"/>
                  <a:gd name="connsiteY3" fmla="*/ 122350 h 624626"/>
                  <a:gd name="connsiteX4" fmla="*/ 0 w 3754192"/>
                  <a:gd name="connsiteY4" fmla="*/ 180304 h 624626"/>
                  <a:gd name="connsiteX5" fmla="*/ 25758 w 3754192"/>
                  <a:gd name="connsiteY5" fmla="*/ 379927 h 624626"/>
                  <a:gd name="connsiteX6" fmla="*/ 1159099 w 3754192"/>
                  <a:gd name="connsiteY6" fmla="*/ 463640 h 624626"/>
                  <a:gd name="connsiteX7" fmla="*/ 3110248 w 3754192"/>
                  <a:gd name="connsiteY7" fmla="*/ 618186 h 624626"/>
                  <a:gd name="connsiteX8" fmla="*/ 3387144 w 3754192"/>
                  <a:gd name="connsiteY8" fmla="*/ 624626 h 624626"/>
                  <a:gd name="connsiteX9" fmla="*/ 3644722 w 3754192"/>
                  <a:gd name="connsiteY9" fmla="*/ 540913 h 624626"/>
                  <a:gd name="connsiteX10" fmla="*/ 3754192 w 3754192"/>
                  <a:gd name="connsiteY10" fmla="*/ 425003 h 624626"/>
                  <a:gd name="connsiteX11" fmla="*/ 3457978 w 3754192"/>
                  <a:gd name="connsiteY11" fmla="*/ 0 h 624626"/>
                  <a:gd name="connsiteX0" fmla="*/ 3457978 w 3644722"/>
                  <a:gd name="connsiteY0" fmla="*/ 0 h 624626"/>
                  <a:gd name="connsiteX1" fmla="*/ 2234485 w 3644722"/>
                  <a:gd name="connsiteY1" fmla="*/ 25758 h 624626"/>
                  <a:gd name="connsiteX2" fmla="*/ 1551905 w 3644722"/>
                  <a:gd name="connsiteY2" fmla="*/ 96592 h 624626"/>
                  <a:gd name="connsiteX3" fmla="*/ 1313646 w 3644722"/>
                  <a:gd name="connsiteY3" fmla="*/ 122350 h 624626"/>
                  <a:gd name="connsiteX4" fmla="*/ 0 w 3644722"/>
                  <a:gd name="connsiteY4" fmla="*/ 180304 h 624626"/>
                  <a:gd name="connsiteX5" fmla="*/ 25758 w 3644722"/>
                  <a:gd name="connsiteY5" fmla="*/ 379927 h 624626"/>
                  <a:gd name="connsiteX6" fmla="*/ 1159099 w 3644722"/>
                  <a:gd name="connsiteY6" fmla="*/ 463640 h 624626"/>
                  <a:gd name="connsiteX7" fmla="*/ 3110248 w 3644722"/>
                  <a:gd name="connsiteY7" fmla="*/ 618186 h 624626"/>
                  <a:gd name="connsiteX8" fmla="*/ 3387144 w 3644722"/>
                  <a:gd name="connsiteY8" fmla="*/ 624626 h 624626"/>
                  <a:gd name="connsiteX9" fmla="*/ 3644722 w 3644722"/>
                  <a:gd name="connsiteY9" fmla="*/ 540913 h 624626"/>
                  <a:gd name="connsiteX10" fmla="*/ 3606085 w 3644722"/>
                  <a:gd name="connsiteY10" fmla="*/ 244699 h 624626"/>
                  <a:gd name="connsiteX11" fmla="*/ 3457978 w 3644722"/>
                  <a:gd name="connsiteY11" fmla="*/ 0 h 624626"/>
                  <a:gd name="connsiteX0" fmla="*/ 3457978 w 3606085"/>
                  <a:gd name="connsiteY0" fmla="*/ 0 h 624626"/>
                  <a:gd name="connsiteX1" fmla="*/ 2234485 w 3606085"/>
                  <a:gd name="connsiteY1" fmla="*/ 25758 h 624626"/>
                  <a:gd name="connsiteX2" fmla="*/ 1551905 w 3606085"/>
                  <a:gd name="connsiteY2" fmla="*/ 96592 h 624626"/>
                  <a:gd name="connsiteX3" fmla="*/ 1313646 w 3606085"/>
                  <a:gd name="connsiteY3" fmla="*/ 122350 h 624626"/>
                  <a:gd name="connsiteX4" fmla="*/ 0 w 3606085"/>
                  <a:gd name="connsiteY4" fmla="*/ 180304 h 624626"/>
                  <a:gd name="connsiteX5" fmla="*/ 25758 w 3606085"/>
                  <a:gd name="connsiteY5" fmla="*/ 379927 h 624626"/>
                  <a:gd name="connsiteX6" fmla="*/ 1159099 w 3606085"/>
                  <a:gd name="connsiteY6" fmla="*/ 463640 h 624626"/>
                  <a:gd name="connsiteX7" fmla="*/ 3110248 w 3606085"/>
                  <a:gd name="connsiteY7" fmla="*/ 618186 h 624626"/>
                  <a:gd name="connsiteX8" fmla="*/ 3387144 w 3606085"/>
                  <a:gd name="connsiteY8" fmla="*/ 624626 h 624626"/>
                  <a:gd name="connsiteX9" fmla="*/ 3438661 w 3606085"/>
                  <a:gd name="connsiteY9" fmla="*/ 373488 h 624626"/>
                  <a:gd name="connsiteX10" fmla="*/ 3606085 w 3606085"/>
                  <a:gd name="connsiteY10" fmla="*/ 244699 h 624626"/>
                  <a:gd name="connsiteX11" fmla="*/ 3457978 w 3606085"/>
                  <a:gd name="connsiteY11" fmla="*/ 0 h 624626"/>
                  <a:gd name="connsiteX0" fmla="*/ 3457978 w 3606085"/>
                  <a:gd name="connsiteY0" fmla="*/ 0 h 618187"/>
                  <a:gd name="connsiteX1" fmla="*/ 2234485 w 3606085"/>
                  <a:gd name="connsiteY1" fmla="*/ 25758 h 618187"/>
                  <a:gd name="connsiteX2" fmla="*/ 1551905 w 3606085"/>
                  <a:gd name="connsiteY2" fmla="*/ 96592 h 618187"/>
                  <a:gd name="connsiteX3" fmla="*/ 1313646 w 3606085"/>
                  <a:gd name="connsiteY3" fmla="*/ 122350 h 618187"/>
                  <a:gd name="connsiteX4" fmla="*/ 0 w 3606085"/>
                  <a:gd name="connsiteY4" fmla="*/ 180304 h 618187"/>
                  <a:gd name="connsiteX5" fmla="*/ 25758 w 3606085"/>
                  <a:gd name="connsiteY5" fmla="*/ 379927 h 618187"/>
                  <a:gd name="connsiteX6" fmla="*/ 1159099 w 3606085"/>
                  <a:gd name="connsiteY6" fmla="*/ 463640 h 618187"/>
                  <a:gd name="connsiteX7" fmla="*/ 3110248 w 3606085"/>
                  <a:gd name="connsiteY7" fmla="*/ 618186 h 618187"/>
                  <a:gd name="connsiteX8" fmla="*/ 3239037 w 3606085"/>
                  <a:gd name="connsiteY8" fmla="*/ 618187 h 618187"/>
                  <a:gd name="connsiteX9" fmla="*/ 3438661 w 3606085"/>
                  <a:gd name="connsiteY9" fmla="*/ 373488 h 618187"/>
                  <a:gd name="connsiteX10" fmla="*/ 3606085 w 3606085"/>
                  <a:gd name="connsiteY10" fmla="*/ 244699 h 618187"/>
                  <a:gd name="connsiteX11" fmla="*/ 3457978 w 3606085"/>
                  <a:gd name="connsiteY11" fmla="*/ 0 h 618187"/>
                  <a:gd name="connsiteX0" fmla="*/ 3457978 w 3606085"/>
                  <a:gd name="connsiteY0" fmla="*/ 0 h 618187"/>
                  <a:gd name="connsiteX1" fmla="*/ 2234485 w 3606085"/>
                  <a:gd name="connsiteY1" fmla="*/ 25758 h 618187"/>
                  <a:gd name="connsiteX2" fmla="*/ 1551905 w 3606085"/>
                  <a:gd name="connsiteY2" fmla="*/ 96592 h 618187"/>
                  <a:gd name="connsiteX3" fmla="*/ 1313646 w 3606085"/>
                  <a:gd name="connsiteY3" fmla="*/ 122350 h 618187"/>
                  <a:gd name="connsiteX4" fmla="*/ 0 w 3606085"/>
                  <a:gd name="connsiteY4" fmla="*/ 180304 h 618187"/>
                  <a:gd name="connsiteX5" fmla="*/ 25758 w 3606085"/>
                  <a:gd name="connsiteY5" fmla="*/ 379927 h 618187"/>
                  <a:gd name="connsiteX6" fmla="*/ 1159099 w 3606085"/>
                  <a:gd name="connsiteY6" fmla="*/ 463640 h 618187"/>
                  <a:gd name="connsiteX7" fmla="*/ 3110248 w 3606085"/>
                  <a:gd name="connsiteY7" fmla="*/ 618186 h 618187"/>
                  <a:gd name="connsiteX8" fmla="*/ 3239037 w 3606085"/>
                  <a:gd name="connsiteY8" fmla="*/ 618187 h 618187"/>
                  <a:gd name="connsiteX9" fmla="*/ 3335630 w 3606085"/>
                  <a:gd name="connsiteY9" fmla="*/ 347730 h 618187"/>
                  <a:gd name="connsiteX10" fmla="*/ 3606085 w 3606085"/>
                  <a:gd name="connsiteY10" fmla="*/ 244699 h 618187"/>
                  <a:gd name="connsiteX11" fmla="*/ 3457978 w 3606085"/>
                  <a:gd name="connsiteY11" fmla="*/ 0 h 61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06085" h="618187">
                    <a:moveTo>
                      <a:pt x="3457978" y="0"/>
                    </a:moveTo>
                    <a:lnTo>
                      <a:pt x="2234485" y="25758"/>
                    </a:lnTo>
                    <a:lnTo>
                      <a:pt x="1551905" y="96592"/>
                    </a:lnTo>
                    <a:lnTo>
                      <a:pt x="1313646" y="122350"/>
                    </a:lnTo>
                    <a:lnTo>
                      <a:pt x="0" y="180304"/>
                    </a:lnTo>
                    <a:lnTo>
                      <a:pt x="25758" y="379927"/>
                    </a:lnTo>
                    <a:lnTo>
                      <a:pt x="1159099" y="463640"/>
                    </a:lnTo>
                    <a:lnTo>
                      <a:pt x="3110248" y="618186"/>
                    </a:lnTo>
                    <a:lnTo>
                      <a:pt x="3239037" y="618187"/>
                    </a:lnTo>
                    <a:lnTo>
                      <a:pt x="3335630" y="347730"/>
                    </a:lnTo>
                    <a:lnTo>
                      <a:pt x="3606085" y="244699"/>
                    </a:lnTo>
                    <a:lnTo>
                      <a:pt x="3457978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" name="Forme libre : forme 53">
                <a:extLst>
                  <a:ext uri="{FF2B5EF4-FFF2-40B4-BE49-F238E27FC236}">
                    <a16:creationId xmlns:a16="http://schemas.microsoft.com/office/drawing/2014/main" id="{B15FB6D2-C9B0-4F81-9F20-59681E87268F}"/>
                  </a:ext>
                </a:extLst>
              </p:cNvPr>
              <p:cNvSpPr/>
              <p:nvPr/>
            </p:nvSpPr>
            <p:spPr>
              <a:xfrm>
                <a:off x="4204952" y="2814034"/>
                <a:ext cx="1378040" cy="225380"/>
              </a:xfrm>
              <a:custGeom>
                <a:avLst/>
                <a:gdLst>
                  <a:gd name="connsiteX0" fmla="*/ 173865 w 1378040"/>
                  <a:gd name="connsiteY0" fmla="*/ 122349 h 225380"/>
                  <a:gd name="connsiteX1" fmla="*/ 0 w 1378040"/>
                  <a:gd name="connsiteY1" fmla="*/ 70834 h 225380"/>
                  <a:gd name="connsiteX2" fmla="*/ 122349 w 1378040"/>
                  <a:gd name="connsiteY2" fmla="*/ 0 h 225380"/>
                  <a:gd name="connsiteX3" fmla="*/ 592428 w 1378040"/>
                  <a:gd name="connsiteY3" fmla="*/ 0 h 225380"/>
                  <a:gd name="connsiteX4" fmla="*/ 907961 w 1378040"/>
                  <a:gd name="connsiteY4" fmla="*/ 38636 h 225380"/>
                  <a:gd name="connsiteX5" fmla="*/ 1229933 w 1378040"/>
                  <a:gd name="connsiteY5" fmla="*/ 64394 h 225380"/>
                  <a:gd name="connsiteX6" fmla="*/ 1378040 w 1378040"/>
                  <a:gd name="connsiteY6" fmla="*/ 83712 h 225380"/>
                  <a:gd name="connsiteX7" fmla="*/ 1358721 w 1378040"/>
                  <a:gd name="connsiteY7" fmla="*/ 212501 h 225380"/>
                  <a:gd name="connsiteX8" fmla="*/ 972355 w 1378040"/>
                  <a:gd name="connsiteY8" fmla="*/ 225380 h 225380"/>
                  <a:gd name="connsiteX9" fmla="*/ 173865 w 1378040"/>
                  <a:gd name="connsiteY9" fmla="*/ 122349 h 22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8040" h="225380">
                    <a:moveTo>
                      <a:pt x="173865" y="122349"/>
                    </a:moveTo>
                    <a:lnTo>
                      <a:pt x="0" y="70834"/>
                    </a:lnTo>
                    <a:lnTo>
                      <a:pt x="122349" y="0"/>
                    </a:lnTo>
                    <a:lnTo>
                      <a:pt x="592428" y="0"/>
                    </a:lnTo>
                    <a:lnTo>
                      <a:pt x="907961" y="38636"/>
                    </a:lnTo>
                    <a:lnTo>
                      <a:pt x="1229933" y="64394"/>
                    </a:lnTo>
                    <a:lnTo>
                      <a:pt x="1378040" y="83712"/>
                    </a:lnTo>
                    <a:lnTo>
                      <a:pt x="1358721" y="212501"/>
                    </a:lnTo>
                    <a:lnTo>
                      <a:pt x="972355" y="225380"/>
                    </a:lnTo>
                    <a:lnTo>
                      <a:pt x="173865" y="122349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" name="Forme libre : forme 54">
                <a:extLst>
                  <a:ext uri="{FF2B5EF4-FFF2-40B4-BE49-F238E27FC236}">
                    <a16:creationId xmlns:a16="http://schemas.microsoft.com/office/drawing/2014/main" id="{013DE71D-81CD-485D-A9B3-5D47B8ABBFFE}"/>
                  </a:ext>
                </a:extLst>
              </p:cNvPr>
              <p:cNvSpPr/>
              <p:nvPr/>
            </p:nvSpPr>
            <p:spPr>
              <a:xfrm>
                <a:off x="2324637" y="804930"/>
                <a:ext cx="3657600" cy="1841678"/>
              </a:xfrm>
              <a:custGeom>
                <a:avLst/>
                <a:gdLst>
                  <a:gd name="connsiteX0" fmla="*/ 3657600 w 3657600"/>
                  <a:gd name="connsiteY0" fmla="*/ 0 h 1841678"/>
                  <a:gd name="connsiteX1" fmla="*/ 3477295 w 3657600"/>
                  <a:gd name="connsiteY1" fmla="*/ 6439 h 1841678"/>
                  <a:gd name="connsiteX2" fmla="*/ 3354946 w 3657600"/>
                  <a:gd name="connsiteY2" fmla="*/ 1539025 h 1841678"/>
                  <a:gd name="connsiteX3" fmla="*/ 2440546 w 3657600"/>
                  <a:gd name="connsiteY3" fmla="*/ 1519707 h 1841678"/>
                  <a:gd name="connsiteX4" fmla="*/ 0 w 3657600"/>
                  <a:gd name="connsiteY4" fmla="*/ 1700011 h 1841678"/>
                  <a:gd name="connsiteX5" fmla="*/ 25757 w 3657600"/>
                  <a:gd name="connsiteY5" fmla="*/ 1841678 h 1841678"/>
                  <a:gd name="connsiteX6" fmla="*/ 2182969 w 3657600"/>
                  <a:gd name="connsiteY6" fmla="*/ 1680693 h 1841678"/>
                  <a:gd name="connsiteX7" fmla="*/ 3470856 w 3657600"/>
                  <a:gd name="connsiteY7" fmla="*/ 1635616 h 1841678"/>
                  <a:gd name="connsiteX8" fmla="*/ 3548129 w 3657600"/>
                  <a:gd name="connsiteY8" fmla="*/ 1468191 h 1841678"/>
                  <a:gd name="connsiteX9" fmla="*/ 3515932 w 3657600"/>
                  <a:gd name="connsiteY9" fmla="*/ 798490 h 1841678"/>
                  <a:gd name="connsiteX10" fmla="*/ 3561008 w 3657600"/>
                  <a:gd name="connsiteY10" fmla="*/ 412124 h 1841678"/>
                  <a:gd name="connsiteX11" fmla="*/ 3606084 w 3657600"/>
                  <a:gd name="connsiteY11" fmla="*/ 354169 h 1841678"/>
                  <a:gd name="connsiteX12" fmla="*/ 3561008 w 3657600"/>
                  <a:gd name="connsiteY12" fmla="*/ 141667 h 1841678"/>
                  <a:gd name="connsiteX13" fmla="*/ 3657600 w 3657600"/>
                  <a:gd name="connsiteY13" fmla="*/ 0 h 184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57600" h="1841678">
                    <a:moveTo>
                      <a:pt x="3657600" y="0"/>
                    </a:moveTo>
                    <a:lnTo>
                      <a:pt x="3477295" y="6439"/>
                    </a:lnTo>
                    <a:lnTo>
                      <a:pt x="3354946" y="1539025"/>
                    </a:lnTo>
                    <a:lnTo>
                      <a:pt x="2440546" y="1519707"/>
                    </a:lnTo>
                    <a:lnTo>
                      <a:pt x="0" y="1700011"/>
                    </a:lnTo>
                    <a:lnTo>
                      <a:pt x="25757" y="1841678"/>
                    </a:lnTo>
                    <a:lnTo>
                      <a:pt x="2182969" y="1680693"/>
                    </a:lnTo>
                    <a:lnTo>
                      <a:pt x="3470856" y="1635616"/>
                    </a:lnTo>
                    <a:lnTo>
                      <a:pt x="3548129" y="1468191"/>
                    </a:lnTo>
                    <a:lnTo>
                      <a:pt x="3515932" y="798490"/>
                    </a:lnTo>
                    <a:lnTo>
                      <a:pt x="3561008" y="412124"/>
                    </a:lnTo>
                    <a:lnTo>
                      <a:pt x="3606084" y="354169"/>
                    </a:lnTo>
                    <a:lnTo>
                      <a:pt x="3561008" y="141667"/>
                    </a:lnTo>
                    <a:lnTo>
                      <a:pt x="3657600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6" name="Forme libre : forme 55">
                <a:extLst>
                  <a:ext uri="{FF2B5EF4-FFF2-40B4-BE49-F238E27FC236}">
                    <a16:creationId xmlns:a16="http://schemas.microsoft.com/office/drawing/2014/main" id="{E97CD3BE-5B7D-4DE3-9033-C6772059A6C6}"/>
                  </a:ext>
                </a:extLst>
              </p:cNvPr>
              <p:cNvSpPr/>
              <p:nvPr/>
            </p:nvSpPr>
            <p:spPr>
              <a:xfrm>
                <a:off x="7495504" y="3374265"/>
                <a:ext cx="772733" cy="792050"/>
              </a:xfrm>
              <a:custGeom>
                <a:avLst/>
                <a:gdLst>
                  <a:gd name="connsiteX0" fmla="*/ 193183 w 772733"/>
                  <a:gd name="connsiteY0" fmla="*/ 792050 h 792050"/>
                  <a:gd name="connsiteX1" fmla="*/ 45076 w 772733"/>
                  <a:gd name="connsiteY1" fmla="*/ 682580 h 792050"/>
                  <a:gd name="connsiteX2" fmla="*/ 0 w 772733"/>
                  <a:gd name="connsiteY2" fmla="*/ 521594 h 792050"/>
                  <a:gd name="connsiteX3" fmla="*/ 12879 w 772733"/>
                  <a:gd name="connsiteY3" fmla="*/ 405684 h 792050"/>
                  <a:gd name="connsiteX4" fmla="*/ 70834 w 772733"/>
                  <a:gd name="connsiteY4" fmla="*/ 276896 h 792050"/>
                  <a:gd name="connsiteX5" fmla="*/ 218941 w 772733"/>
                  <a:gd name="connsiteY5" fmla="*/ 109470 h 792050"/>
                  <a:gd name="connsiteX6" fmla="*/ 354169 w 772733"/>
                  <a:gd name="connsiteY6" fmla="*/ 12879 h 792050"/>
                  <a:gd name="connsiteX7" fmla="*/ 528034 w 772733"/>
                  <a:gd name="connsiteY7" fmla="*/ 0 h 792050"/>
                  <a:gd name="connsiteX8" fmla="*/ 650383 w 772733"/>
                  <a:gd name="connsiteY8" fmla="*/ 103031 h 792050"/>
                  <a:gd name="connsiteX9" fmla="*/ 772733 w 772733"/>
                  <a:gd name="connsiteY9" fmla="*/ 231820 h 792050"/>
                  <a:gd name="connsiteX10" fmla="*/ 476519 w 772733"/>
                  <a:gd name="connsiteY10" fmla="*/ 379927 h 792050"/>
                  <a:gd name="connsiteX11" fmla="*/ 193183 w 772733"/>
                  <a:gd name="connsiteY11" fmla="*/ 792050 h 79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2733" h="792050">
                    <a:moveTo>
                      <a:pt x="193183" y="792050"/>
                    </a:moveTo>
                    <a:lnTo>
                      <a:pt x="45076" y="682580"/>
                    </a:lnTo>
                    <a:lnTo>
                      <a:pt x="0" y="521594"/>
                    </a:lnTo>
                    <a:lnTo>
                      <a:pt x="12879" y="405684"/>
                    </a:lnTo>
                    <a:lnTo>
                      <a:pt x="70834" y="276896"/>
                    </a:lnTo>
                    <a:lnTo>
                      <a:pt x="218941" y="109470"/>
                    </a:lnTo>
                    <a:lnTo>
                      <a:pt x="354169" y="12879"/>
                    </a:lnTo>
                    <a:lnTo>
                      <a:pt x="528034" y="0"/>
                    </a:lnTo>
                    <a:lnTo>
                      <a:pt x="650383" y="103031"/>
                    </a:lnTo>
                    <a:lnTo>
                      <a:pt x="772733" y="231820"/>
                    </a:lnTo>
                    <a:lnTo>
                      <a:pt x="476519" y="379927"/>
                    </a:lnTo>
                    <a:lnTo>
                      <a:pt x="193183" y="79205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Forme libre : forme 56">
                <a:extLst>
                  <a:ext uri="{FF2B5EF4-FFF2-40B4-BE49-F238E27FC236}">
                    <a16:creationId xmlns:a16="http://schemas.microsoft.com/office/drawing/2014/main" id="{BE07EBA8-FBC0-4616-B4AA-B3CEDDF5B89F}"/>
                  </a:ext>
                </a:extLst>
              </p:cNvPr>
              <p:cNvSpPr/>
              <p:nvPr/>
            </p:nvSpPr>
            <p:spPr>
              <a:xfrm>
                <a:off x="8165206" y="2182969"/>
                <a:ext cx="959476" cy="1416676"/>
              </a:xfrm>
              <a:custGeom>
                <a:avLst/>
                <a:gdLst>
                  <a:gd name="connsiteX0" fmla="*/ 811369 w 959476"/>
                  <a:gd name="connsiteY0" fmla="*/ 0 h 1416676"/>
                  <a:gd name="connsiteX1" fmla="*/ 77273 w 959476"/>
                  <a:gd name="connsiteY1" fmla="*/ 753414 h 1416676"/>
                  <a:gd name="connsiteX2" fmla="*/ 19318 w 959476"/>
                  <a:gd name="connsiteY2" fmla="*/ 837127 h 1416676"/>
                  <a:gd name="connsiteX3" fmla="*/ 0 w 959476"/>
                  <a:gd name="connsiteY3" fmla="*/ 920839 h 1416676"/>
                  <a:gd name="connsiteX4" fmla="*/ 6439 w 959476"/>
                  <a:gd name="connsiteY4" fmla="*/ 1017431 h 1416676"/>
                  <a:gd name="connsiteX5" fmla="*/ 70833 w 959476"/>
                  <a:gd name="connsiteY5" fmla="*/ 1101144 h 1416676"/>
                  <a:gd name="connsiteX6" fmla="*/ 180304 w 959476"/>
                  <a:gd name="connsiteY6" fmla="*/ 978794 h 1416676"/>
                  <a:gd name="connsiteX7" fmla="*/ 289774 w 959476"/>
                  <a:gd name="connsiteY7" fmla="*/ 1081825 h 1416676"/>
                  <a:gd name="connsiteX8" fmla="*/ 51515 w 959476"/>
                  <a:gd name="connsiteY8" fmla="*/ 1332963 h 1416676"/>
                  <a:gd name="connsiteX9" fmla="*/ 122349 w 959476"/>
                  <a:gd name="connsiteY9" fmla="*/ 1416676 h 1416676"/>
                  <a:gd name="connsiteX10" fmla="*/ 959476 w 959476"/>
                  <a:gd name="connsiteY10" fmla="*/ 1004552 h 1416676"/>
                  <a:gd name="connsiteX11" fmla="*/ 811369 w 959476"/>
                  <a:gd name="connsiteY11" fmla="*/ 0 h 1416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9476" h="1416676">
                    <a:moveTo>
                      <a:pt x="811369" y="0"/>
                    </a:moveTo>
                    <a:lnTo>
                      <a:pt x="77273" y="753414"/>
                    </a:lnTo>
                    <a:lnTo>
                      <a:pt x="19318" y="837127"/>
                    </a:lnTo>
                    <a:lnTo>
                      <a:pt x="0" y="920839"/>
                    </a:lnTo>
                    <a:lnTo>
                      <a:pt x="6439" y="1017431"/>
                    </a:lnTo>
                    <a:lnTo>
                      <a:pt x="70833" y="1101144"/>
                    </a:lnTo>
                    <a:lnTo>
                      <a:pt x="180304" y="978794"/>
                    </a:lnTo>
                    <a:lnTo>
                      <a:pt x="289774" y="1081825"/>
                    </a:lnTo>
                    <a:lnTo>
                      <a:pt x="51515" y="1332963"/>
                    </a:lnTo>
                    <a:lnTo>
                      <a:pt x="122349" y="1416676"/>
                    </a:lnTo>
                    <a:lnTo>
                      <a:pt x="959476" y="1004552"/>
                    </a:lnTo>
                    <a:lnTo>
                      <a:pt x="811369" y="0"/>
                    </a:lnTo>
                    <a:close/>
                  </a:path>
                </a:pathLst>
              </a:custGeom>
              <a:solidFill>
                <a:srgbClr val="FFF2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Forme libre : forme 57">
                <a:extLst>
                  <a:ext uri="{FF2B5EF4-FFF2-40B4-BE49-F238E27FC236}">
                    <a16:creationId xmlns:a16="http://schemas.microsoft.com/office/drawing/2014/main" id="{EB49755B-1551-4708-863A-F836EB4F5CFA}"/>
                  </a:ext>
                </a:extLst>
              </p:cNvPr>
              <p:cNvSpPr/>
              <p:nvPr/>
            </p:nvSpPr>
            <p:spPr>
              <a:xfrm>
                <a:off x="8087932" y="1455313"/>
                <a:ext cx="1571223" cy="2395470"/>
              </a:xfrm>
              <a:custGeom>
                <a:avLst/>
                <a:gdLst>
                  <a:gd name="connsiteX0" fmla="*/ 1564783 w 1571223"/>
                  <a:gd name="connsiteY0" fmla="*/ 0 h 2395470"/>
                  <a:gd name="connsiteX1" fmla="*/ 1403798 w 1571223"/>
                  <a:gd name="connsiteY1" fmla="*/ 193183 h 2395470"/>
                  <a:gd name="connsiteX2" fmla="*/ 1474631 w 1571223"/>
                  <a:gd name="connsiteY2" fmla="*/ 283335 h 2395470"/>
                  <a:gd name="connsiteX3" fmla="*/ 1023871 w 1571223"/>
                  <a:gd name="connsiteY3" fmla="*/ 772732 h 2395470"/>
                  <a:gd name="connsiteX4" fmla="*/ 1191296 w 1571223"/>
                  <a:gd name="connsiteY4" fmla="*/ 1803042 h 2395470"/>
                  <a:gd name="connsiteX5" fmla="*/ 0 w 1571223"/>
                  <a:gd name="connsiteY5" fmla="*/ 2363273 h 2395470"/>
                  <a:gd name="connsiteX6" fmla="*/ 64395 w 1571223"/>
                  <a:gd name="connsiteY6" fmla="*/ 2395470 h 2395470"/>
                  <a:gd name="connsiteX7" fmla="*/ 167426 w 1571223"/>
                  <a:gd name="connsiteY7" fmla="*/ 2369712 h 2395470"/>
                  <a:gd name="connsiteX8" fmla="*/ 244699 w 1571223"/>
                  <a:gd name="connsiteY8" fmla="*/ 2376152 h 2395470"/>
                  <a:gd name="connsiteX9" fmla="*/ 341291 w 1571223"/>
                  <a:gd name="connsiteY9" fmla="*/ 2382591 h 2395470"/>
                  <a:gd name="connsiteX10" fmla="*/ 437882 w 1571223"/>
                  <a:gd name="connsiteY10" fmla="*/ 2376152 h 2395470"/>
                  <a:gd name="connsiteX11" fmla="*/ 553792 w 1571223"/>
                  <a:gd name="connsiteY11" fmla="*/ 2337515 h 2395470"/>
                  <a:gd name="connsiteX12" fmla="*/ 727657 w 1571223"/>
                  <a:gd name="connsiteY12" fmla="*/ 2260242 h 2395470"/>
                  <a:gd name="connsiteX13" fmla="*/ 843567 w 1571223"/>
                  <a:gd name="connsiteY13" fmla="*/ 2240924 h 2395470"/>
                  <a:gd name="connsiteX14" fmla="*/ 991674 w 1571223"/>
                  <a:gd name="connsiteY14" fmla="*/ 2240924 h 2395470"/>
                  <a:gd name="connsiteX15" fmla="*/ 1101144 w 1571223"/>
                  <a:gd name="connsiteY15" fmla="*/ 2215166 h 2395470"/>
                  <a:gd name="connsiteX16" fmla="*/ 1165538 w 1571223"/>
                  <a:gd name="connsiteY16" fmla="*/ 2157211 h 2395470"/>
                  <a:gd name="connsiteX17" fmla="*/ 1165538 w 1571223"/>
                  <a:gd name="connsiteY17" fmla="*/ 2150772 h 2395470"/>
                  <a:gd name="connsiteX18" fmla="*/ 1165538 w 1571223"/>
                  <a:gd name="connsiteY18" fmla="*/ 2150772 h 2395470"/>
                  <a:gd name="connsiteX19" fmla="*/ 1249251 w 1571223"/>
                  <a:gd name="connsiteY19" fmla="*/ 2047741 h 2395470"/>
                  <a:gd name="connsiteX20" fmla="*/ 1300767 w 1571223"/>
                  <a:gd name="connsiteY20" fmla="*/ 1964028 h 2395470"/>
                  <a:gd name="connsiteX21" fmla="*/ 1300767 w 1571223"/>
                  <a:gd name="connsiteY21" fmla="*/ 1886755 h 2395470"/>
                  <a:gd name="connsiteX22" fmla="*/ 1339403 w 1571223"/>
                  <a:gd name="connsiteY22" fmla="*/ 1815921 h 2395470"/>
                  <a:gd name="connsiteX23" fmla="*/ 1352282 w 1571223"/>
                  <a:gd name="connsiteY23" fmla="*/ 1654935 h 2395470"/>
                  <a:gd name="connsiteX24" fmla="*/ 1339403 w 1571223"/>
                  <a:gd name="connsiteY24" fmla="*/ 1513267 h 2395470"/>
                  <a:gd name="connsiteX25" fmla="*/ 1307206 w 1571223"/>
                  <a:gd name="connsiteY25" fmla="*/ 1365160 h 2395470"/>
                  <a:gd name="connsiteX26" fmla="*/ 1287888 w 1571223"/>
                  <a:gd name="connsiteY26" fmla="*/ 1159098 h 2395470"/>
                  <a:gd name="connsiteX27" fmla="*/ 1287888 w 1571223"/>
                  <a:gd name="connsiteY27" fmla="*/ 1036749 h 2395470"/>
                  <a:gd name="connsiteX28" fmla="*/ 1352282 w 1571223"/>
                  <a:gd name="connsiteY28" fmla="*/ 850005 h 2395470"/>
                  <a:gd name="connsiteX29" fmla="*/ 1390919 w 1571223"/>
                  <a:gd name="connsiteY29" fmla="*/ 740535 h 2395470"/>
                  <a:gd name="connsiteX30" fmla="*/ 1468192 w 1571223"/>
                  <a:gd name="connsiteY30" fmla="*/ 592428 h 2395470"/>
                  <a:gd name="connsiteX31" fmla="*/ 1551905 w 1571223"/>
                  <a:gd name="connsiteY31" fmla="*/ 470079 h 2395470"/>
                  <a:gd name="connsiteX32" fmla="*/ 1564783 w 1571223"/>
                  <a:gd name="connsiteY32" fmla="*/ 296214 h 2395470"/>
                  <a:gd name="connsiteX33" fmla="*/ 1571223 w 1571223"/>
                  <a:gd name="connsiteY33" fmla="*/ 103031 h 2395470"/>
                  <a:gd name="connsiteX34" fmla="*/ 1564783 w 1571223"/>
                  <a:gd name="connsiteY34" fmla="*/ 0 h 239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71223" h="2395470">
                    <a:moveTo>
                      <a:pt x="1564783" y="0"/>
                    </a:moveTo>
                    <a:lnTo>
                      <a:pt x="1403798" y="193183"/>
                    </a:lnTo>
                    <a:lnTo>
                      <a:pt x="1474631" y="283335"/>
                    </a:lnTo>
                    <a:lnTo>
                      <a:pt x="1023871" y="772732"/>
                    </a:lnTo>
                    <a:lnTo>
                      <a:pt x="1191296" y="1803042"/>
                    </a:lnTo>
                    <a:lnTo>
                      <a:pt x="0" y="2363273"/>
                    </a:lnTo>
                    <a:lnTo>
                      <a:pt x="64395" y="2395470"/>
                    </a:lnTo>
                    <a:lnTo>
                      <a:pt x="167426" y="2369712"/>
                    </a:lnTo>
                    <a:lnTo>
                      <a:pt x="244699" y="2376152"/>
                    </a:lnTo>
                    <a:lnTo>
                      <a:pt x="341291" y="2382591"/>
                    </a:lnTo>
                    <a:lnTo>
                      <a:pt x="437882" y="2376152"/>
                    </a:lnTo>
                    <a:lnTo>
                      <a:pt x="553792" y="2337515"/>
                    </a:lnTo>
                    <a:lnTo>
                      <a:pt x="727657" y="2260242"/>
                    </a:lnTo>
                    <a:lnTo>
                      <a:pt x="843567" y="2240924"/>
                    </a:lnTo>
                    <a:lnTo>
                      <a:pt x="991674" y="2240924"/>
                    </a:lnTo>
                    <a:lnTo>
                      <a:pt x="1101144" y="2215166"/>
                    </a:lnTo>
                    <a:cubicBezTo>
                      <a:pt x="1136651" y="2189804"/>
                      <a:pt x="1145779" y="2190142"/>
                      <a:pt x="1165538" y="2157211"/>
                    </a:cubicBezTo>
                    <a:cubicBezTo>
                      <a:pt x="1166642" y="2155371"/>
                      <a:pt x="1165538" y="2152918"/>
                      <a:pt x="1165538" y="2150772"/>
                    </a:cubicBezTo>
                    <a:lnTo>
                      <a:pt x="1165538" y="2150772"/>
                    </a:lnTo>
                    <a:lnTo>
                      <a:pt x="1249251" y="2047741"/>
                    </a:lnTo>
                    <a:lnTo>
                      <a:pt x="1300767" y="1964028"/>
                    </a:lnTo>
                    <a:lnTo>
                      <a:pt x="1300767" y="1886755"/>
                    </a:lnTo>
                    <a:lnTo>
                      <a:pt x="1339403" y="1815921"/>
                    </a:lnTo>
                    <a:lnTo>
                      <a:pt x="1352282" y="1654935"/>
                    </a:lnTo>
                    <a:lnTo>
                      <a:pt x="1339403" y="1513267"/>
                    </a:lnTo>
                    <a:lnTo>
                      <a:pt x="1307206" y="1365160"/>
                    </a:lnTo>
                    <a:lnTo>
                      <a:pt x="1287888" y="1159098"/>
                    </a:lnTo>
                    <a:lnTo>
                      <a:pt x="1287888" y="1036749"/>
                    </a:lnTo>
                    <a:lnTo>
                      <a:pt x="1352282" y="850005"/>
                    </a:lnTo>
                    <a:lnTo>
                      <a:pt x="1390919" y="740535"/>
                    </a:lnTo>
                    <a:lnTo>
                      <a:pt x="1468192" y="592428"/>
                    </a:lnTo>
                    <a:lnTo>
                      <a:pt x="1551905" y="470079"/>
                    </a:lnTo>
                    <a:lnTo>
                      <a:pt x="1564783" y="296214"/>
                    </a:lnTo>
                    <a:lnTo>
                      <a:pt x="1571223" y="103031"/>
                    </a:lnTo>
                    <a:lnTo>
                      <a:pt x="1564783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9" name="Forme libre : forme 58">
                <a:extLst>
                  <a:ext uri="{FF2B5EF4-FFF2-40B4-BE49-F238E27FC236}">
                    <a16:creationId xmlns:a16="http://schemas.microsoft.com/office/drawing/2014/main" id="{50C7FA5F-4B60-4F39-AFA2-EC0F20827925}"/>
                  </a:ext>
                </a:extLst>
              </p:cNvPr>
              <p:cNvSpPr/>
              <p:nvPr/>
            </p:nvSpPr>
            <p:spPr>
              <a:xfrm>
                <a:off x="7997780" y="3792828"/>
                <a:ext cx="766293" cy="283335"/>
              </a:xfrm>
              <a:custGeom>
                <a:avLst/>
                <a:gdLst>
                  <a:gd name="connsiteX0" fmla="*/ 740535 w 766293"/>
                  <a:gd name="connsiteY0" fmla="*/ 244699 h 283335"/>
                  <a:gd name="connsiteX1" fmla="*/ 766293 w 766293"/>
                  <a:gd name="connsiteY1" fmla="*/ 0 h 283335"/>
                  <a:gd name="connsiteX2" fmla="*/ 598868 w 766293"/>
                  <a:gd name="connsiteY2" fmla="*/ 70834 h 283335"/>
                  <a:gd name="connsiteX3" fmla="*/ 425003 w 766293"/>
                  <a:gd name="connsiteY3" fmla="*/ 83713 h 283335"/>
                  <a:gd name="connsiteX4" fmla="*/ 283335 w 766293"/>
                  <a:gd name="connsiteY4" fmla="*/ 83713 h 283335"/>
                  <a:gd name="connsiteX5" fmla="*/ 167426 w 766293"/>
                  <a:gd name="connsiteY5" fmla="*/ 109471 h 283335"/>
                  <a:gd name="connsiteX6" fmla="*/ 38637 w 766293"/>
                  <a:gd name="connsiteY6" fmla="*/ 186744 h 283335"/>
                  <a:gd name="connsiteX7" fmla="*/ 0 w 766293"/>
                  <a:gd name="connsiteY7" fmla="*/ 244699 h 283335"/>
                  <a:gd name="connsiteX8" fmla="*/ 0 w 766293"/>
                  <a:gd name="connsiteY8" fmla="*/ 283335 h 283335"/>
                  <a:gd name="connsiteX9" fmla="*/ 740535 w 766293"/>
                  <a:gd name="connsiteY9" fmla="*/ 244699 h 28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293" h="283335">
                    <a:moveTo>
                      <a:pt x="740535" y="244699"/>
                    </a:moveTo>
                    <a:lnTo>
                      <a:pt x="766293" y="0"/>
                    </a:lnTo>
                    <a:lnTo>
                      <a:pt x="598868" y="70834"/>
                    </a:lnTo>
                    <a:lnTo>
                      <a:pt x="425003" y="83713"/>
                    </a:lnTo>
                    <a:lnTo>
                      <a:pt x="283335" y="83713"/>
                    </a:lnTo>
                    <a:lnTo>
                      <a:pt x="167426" y="109471"/>
                    </a:lnTo>
                    <a:lnTo>
                      <a:pt x="38637" y="186744"/>
                    </a:lnTo>
                    <a:lnTo>
                      <a:pt x="0" y="244699"/>
                    </a:lnTo>
                    <a:lnTo>
                      <a:pt x="0" y="283335"/>
                    </a:lnTo>
                    <a:lnTo>
                      <a:pt x="740535" y="244699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Forme libre : forme 60">
                <a:extLst>
                  <a:ext uri="{FF2B5EF4-FFF2-40B4-BE49-F238E27FC236}">
                    <a16:creationId xmlns:a16="http://schemas.microsoft.com/office/drawing/2014/main" id="{65247858-4E3E-4D46-B867-B1E8EA0A4284}"/>
                  </a:ext>
                </a:extLst>
              </p:cNvPr>
              <p:cNvSpPr/>
              <p:nvPr/>
            </p:nvSpPr>
            <p:spPr>
              <a:xfrm>
                <a:off x="8757634" y="1210614"/>
                <a:ext cx="1171977" cy="2820473"/>
              </a:xfrm>
              <a:custGeom>
                <a:avLst/>
                <a:gdLst>
                  <a:gd name="connsiteX0" fmla="*/ 1165538 w 1171977"/>
                  <a:gd name="connsiteY0" fmla="*/ 0 h 2820473"/>
                  <a:gd name="connsiteX1" fmla="*/ 965915 w 1171977"/>
                  <a:gd name="connsiteY1" fmla="*/ 212501 h 2820473"/>
                  <a:gd name="connsiteX2" fmla="*/ 965915 w 1171977"/>
                  <a:gd name="connsiteY2" fmla="*/ 605307 h 2820473"/>
                  <a:gd name="connsiteX3" fmla="*/ 907960 w 1171977"/>
                  <a:gd name="connsiteY3" fmla="*/ 811369 h 2820473"/>
                  <a:gd name="connsiteX4" fmla="*/ 824248 w 1171977"/>
                  <a:gd name="connsiteY4" fmla="*/ 998113 h 2820473"/>
                  <a:gd name="connsiteX5" fmla="*/ 734096 w 1171977"/>
                  <a:gd name="connsiteY5" fmla="*/ 1107583 h 2820473"/>
                  <a:gd name="connsiteX6" fmla="*/ 682580 w 1171977"/>
                  <a:gd name="connsiteY6" fmla="*/ 1307206 h 2820473"/>
                  <a:gd name="connsiteX7" fmla="*/ 676141 w 1171977"/>
                  <a:gd name="connsiteY7" fmla="*/ 1519707 h 2820473"/>
                  <a:gd name="connsiteX8" fmla="*/ 701898 w 1171977"/>
                  <a:gd name="connsiteY8" fmla="*/ 1751527 h 2820473"/>
                  <a:gd name="connsiteX9" fmla="*/ 734096 w 1171977"/>
                  <a:gd name="connsiteY9" fmla="*/ 2015544 h 2820473"/>
                  <a:gd name="connsiteX10" fmla="*/ 689020 w 1171977"/>
                  <a:gd name="connsiteY10" fmla="*/ 2195848 h 2820473"/>
                  <a:gd name="connsiteX11" fmla="*/ 560231 w 1171977"/>
                  <a:gd name="connsiteY11" fmla="*/ 2421228 h 2820473"/>
                  <a:gd name="connsiteX12" fmla="*/ 412124 w 1171977"/>
                  <a:gd name="connsiteY12" fmla="*/ 2550017 h 2820473"/>
                  <a:gd name="connsiteX13" fmla="*/ 341290 w 1171977"/>
                  <a:gd name="connsiteY13" fmla="*/ 2569335 h 2820473"/>
                  <a:gd name="connsiteX14" fmla="*/ 83712 w 1171977"/>
                  <a:gd name="connsiteY14" fmla="*/ 2575775 h 2820473"/>
                  <a:gd name="connsiteX15" fmla="*/ 12879 w 1171977"/>
                  <a:gd name="connsiteY15" fmla="*/ 2582214 h 2820473"/>
                  <a:gd name="connsiteX16" fmla="*/ 0 w 1171977"/>
                  <a:gd name="connsiteY16" fmla="*/ 2807594 h 2820473"/>
                  <a:gd name="connsiteX17" fmla="*/ 946597 w 1171977"/>
                  <a:gd name="connsiteY17" fmla="*/ 2820473 h 2820473"/>
                  <a:gd name="connsiteX18" fmla="*/ 998112 w 1171977"/>
                  <a:gd name="connsiteY18" fmla="*/ 1114023 h 2820473"/>
                  <a:gd name="connsiteX19" fmla="*/ 1101143 w 1171977"/>
                  <a:gd name="connsiteY19" fmla="*/ 1101144 h 2820473"/>
                  <a:gd name="connsiteX20" fmla="*/ 1171977 w 1171977"/>
                  <a:gd name="connsiteY20" fmla="*/ 463640 h 2820473"/>
                  <a:gd name="connsiteX21" fmla="*/ 1171977 w 1171977"/>
                  <a:gd name="connsiteY21" fmla="*/ 225380 h 2820473"/>
                  <a:gd name="connsiteX22" fmla="*/ 1165538 w 1171977"/>
                  <a:gd name="connsiteY22" fmla="*/ 0 h 2820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71977" h="2820473">
                    <a:moveTo>
                      <a:pt x="1165538" y="0"/>
                    </a:moveTo>
                    <a:lnTo>
                      <a:pt x="965915" y="212501"/>
                    </a:lnTo>
                    <a:lnTo>
                      <a:pt x="965915" y="605307"/>
                    </a:lnTo>
                    <a:lnTo>
                      <a:pt x="907960" y="811369"/>
                    </a:lnTo>
                    <a:lnTo>
                      <a:pt x="824248" y="998113"/>
                    </a:lnTo>
                    <a:lnTo>
                      <a:pt x="734096" y="1107583"/>
                    </a:lnTo>
                    <a:lnTo>
                      <a:pt x="682580" y="1307206"/>
                    </a:lnTo>
                    <a:lnTo>
                      <a:pt x="676141" y="1519707"/>
                    </a:lnTo>
                    <a:lnTo>
                      <a:pt x="701898" y="1751527"/>
                    </a:lnTo>
                    <a:lnTo>
                      <a:pt x="734096" y="2015544"/>
                    </a:lnTo>
                    <a:lnTo>
                      <a:pt x="689020" y="2195848"/>
                    </a:lnTo>
                    <a:lnTo>
                      <a:pt x="560231" y="2421228"/>
                    </a:lnTo>
                    <a:lnTo>
                      <a:pt x="412124" y="2550017"/>
                    </a:lnTo>
                    <a:cubicBezTo>
                      <a:pt x="349484" y="2563937"/>
                      <a:pt x="371870" y="2554046"/>
                      <a:pt x="341290" y="2569335"/>
                    </a:cubicBezTo>
                    <a:lnTo>
                      <a:pt x="83712" y="2575775"/>
                    </a:lnTo>
                    <a:lnTo>
                      <a:pt x="12879" y="2582214"/>
                    </a:lnTo>
                    <a:lnTo>
                      <a:pt x="0" y="2807594"/>
                    </a:lnTo>
                    <a:lnTo>
                      <a:pt x="946597" y="2820473"/>
                    </a:lnTo>
                    <a:lnTo>
                      <a:pt x="998112" y="1114023"/>
                    </a:lnTo>
                    <a:lnTo>
                      <a:pt x="1101143" y="1101144"/>
                    </a:lnTo>
                    <a:lnTo>
                      <a:pt x="1171977" y="463640"/>
                    </a:lnTo>
                    <a:lnTo>
                      <a:pt x="1171977" y="225380"/>
                    </a:lnTo>
                    <a:lnTo>
                      <a:pt x="1165538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EE868D39-29B3-4BE1-9764-F43BEE0AAB91}"/>
                  </a:ext>
                </a:extLst>
              </p:cNvPr>
              <p:cNvSpPr txBox="1"/>
              <p:nvPr/>
            </p:nvSpPr>
            <p:spPr>
              <a:xfrm>
                <a:off x="5694525" y="5207321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</a:t>
                </a:r>
              </a:p>
            </p:txBody>
          </p:sp>
          <p:sp>
            <p:nvSpPr>
              <p:cNvPr id="62" name="ZoneTexte 61">
                <a:extLst>
                  <a:ext uri="{FF2B5EF4-FFF2-40B4-BE49-F238E27FC236}">
                    <a16:creationId xmlns:a16="http://schemas.microsoft.com/office/drawing/2014/main" id="{BC33F085-1AD8-45F2-ABFB-2B782D835700}"/>
                  </a:ext>
                </a:extLst>
              </p:cNvPr>
              <p:cNvSpPr txBox="1"/>
              <p:nvPr/>
            </p:nvSpPr>
            <p:spPr>
              <a:xfrm>
                <a:off x="5399082" y="5141838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</a:t>
                </a:r>
              </a:p>
            </p:txBody>
          </p:sp>
          <p:sp>
            <p:nvSpPr>
              <p:cNvPr id="63" name="ZoneTexte 62">
                <a:extLst>
                  <a:ext uri="{FF2B5EF4-FFF2-40B4-BE49-F238E27FC236}">
                    <a16:creationId xmlns:a16="http://schemas.microsoft.com/office/drawing/2014/main" id="{1BFF0F80-4985-47A1-A40E-B43898E0766D}"/>
                  </a:ext>
                </a:extLst>
              </p:cNvPr>
              <p:cNvSpPr txBox="1"/>
              <p:nvPr/>
            </p:nvSpPr>
            <p:spPr>
              <a:xfrm>
                <a:off x="5389036" y="5660862"/>
                <a:ext cx="271228" cy="276999"/>
              </a:xfrm>
              <a:prstGeom prst="rect">
                <a:avLst/>
              </a:prstGeom>
              <a:solidFill>
                <a:srgbClr val="FFF2CC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</a:t>
                </a:r>
              </a:p>
            </p:txBody>
          </p:sp>
          <p:sp>
            <p:nvSpPr>
              <p:cNvPr id="65" name="ZoneTexte 64">
                <a:extLst>
                  <a:ext uri="{FF2B5EF4-FFF2-40B4-BE49-F238E27FC236}">
                    <a16:creationId xmlns:a16="http://schemas.microsoft.com/office/drawing/2014/main" id="{7668F211-7A4D-4E26-8772-2F7051F90BB7}"/>
                  </a:ext>
                </a:extLst>
              </p:cNvPr>
              <p:cNvSpPr txBox="1"/>
              <p:nvPr/>
            </p:nvSpPr>
            <p:spPr>
              <a:xfrm flipH="1">
                <a:off x="4237149" y="5914570"/>
                <a:ext cx="2712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5</a:t>
                </a:r>
              </a:p>
            </p:txBody>
          </p:sp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FD6D7BF-0506-46BB-AA2B-AAE10008FE27}"/>
                  </a:ext>
                </a:extLst>
              </p:cNvPr>
              <p:cNvSpPr txBox="1"/>
              <p:nvPr/>
            </p:nvSpPr>
            <p:spPr>
              <a:xfrm flipH="1">
                <a:off x="3357011" y="5380045"/>
                <a:ext cx="2712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6</a:t>
                </a:r>
              </a:p>
            </p:txBody>
          </p:sp>
          <p:sp>
            <p:nvSpPr>
              <p:cNvPr id="67" name="ZoneTexte 66">
                <a:extLst>
                  <a:ext uri="{FF2B5EF4-FFF2-40B4-BE49-F238E27FC236}">
                    <a16:creationId xmlns:a16="http://schemas.microsoft.com/office/drawing/2014/main" id="{B20D499F-4F37-4295-94D7-F193A1CA01B0}"/>
                  </a:ext>
                </a:extLst>
              </p:cNvPr>
              <p:cNvSpPr txBox="1"/>
              <p:nvPr/>
            </p:nvSpPr>
            <p:spPr>
              <a:xfrm flipH="1">
                <a:off x="6123134" y="5670728"/>
                <a:ext cx="2712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7</a:t>
                </a:r>
              </a:p>
            </p:txBody>
          </p:sp>
          <p:sp>
            <p:nvSpPr>
              <p:cNvPr id="68" name="ZoneTexte 67">
                <a:extLst>
                  <a:ext uri="{FF2B5EF4-FFF2-40B4-BE49-F238E27FC236}">
                    <a16:creationId xmlns:a16="http://schemas.microsoft.com/office/drawing/2014/main" id="{55FB83A7-0501-4292-AE59-D123B248A8F6}"/>
                  </a:ext>
                </a:extLst>
              </p:cNvPr>
              <p:cNvSpPr txBox="1"/>
              <p:nvPr/>
            </p:nvSpPr>
            <p:spPr>
              <a:xfrm flipH="1">
                <a:off x="6626951" y="5692463"/>
                <a:ext cx="2712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8</a:t>
                </a:r>
              </a:p>
            </p:txBody>
          </p:sp>
          <p:sp>
            <p:nvSpPr>
              <p:cNvPr id="69" name="ZoneTexte 68">
                <a:extLst>
                  <a:ext uri="{FF2B5EF4-FFF2-40B4-BE49-F238E27FC236}">
                    <a16:creationId xmlns:a16="http://schemas.microsoft.com/office/drawing/2014/main" id="{D61FC994-8069-42A2-8485-807A62A86F3F}"/>
                  </a:ext>
                </a:extLst>
              </p:cNvPr>
              <p:cNvSpPr txBox="1"/>
              <p:nvPr/>
            </p:nvSpPr>
            <p:spPr>
              <a:xfrm flipH="1">
                <a:off x="7163840" y="5606382"/>
                <a:ext cx="2712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9</a:t>
                </a:r>
              </a:p>
            </p:txBody>
          </p:sp>
          <p:sp>
            <p:nvSpPr>
              <p:cNvPr id="70" name="ZoneTexte 69">
                <a:extLst>
                  <a:ext uri="{FF2B5EF4-FFF2-40B4-BE49-F238E27FC236}">
                    <a16:creationId xmlns:a16="http://schemas.microsoft.com/office/drawing/2014/main" id="{B944972E-BA48-40FE-B799-079DB571018D}"/>
                  </a:ext>
                </a:extLst>
              </p:cNvPr>
              <p:cNvSpPr txBox="1"/>
              <p:nvPr/>
            </p:nvSpPr>
            <p:spPr>
              <a:xfrm flipH="1">
                <a:off x="7348676" y="4797380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10</a:t>
                </a:r>
              </a:p>
            </p:txBody>
          </p:sp>
          <p:sp>
            <p:nvSpPr>
              <p:cNvPr id="71" name="ZoneTexte 70">
                <a:extLst>
                  <a:ext uri="{FF2B5EF4-FFF2-40B4-BE49-F238E27FC236}">
                    <a16:creationId xmlns:a16="http://schemas.microsoft.com/office/drawing/2014/main" id="{F35E711B-9547-4E7F-9459-7020A55469C7}"/>
                  </a:ext>
                </a:extLst>
              </p:cNvPr>
              <p:cNvSpPr txBox="1"/>
              <p:nvPr/>
            </p:nvSpPr>
            <p:spPr>
              <a:xfrm flipH="1">
                <a:off x="7312499" y="4427060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11</a:t>
                </a:r>
              </a:p>
            </p:txBody>
          </p:sp>
          <p:sp>
            <p:nvSpPr>
              <p:cNvPr id="72" name="ZoneTexte 71">
                <a:extLst>
                  <a:ext uri="{FF2B5EF4-FFF2-40B4-BE49-F238E27FC236}">
                    <a16:creationId xmlns:a16="http://schemas.microsoft.com/office/drawing/2014/main" id="{58838818-9E40-43B4-A83D-3213D8CF0C80}"/>
                  </a:ext>
                </a:extLst>
              </p:cNvPr>
              <p:cNvSpPr txBox="1"/>
              <p:nvPr/>
            </p:nvSpPr>
            <p:spPr>
              <a:xfrm flipH="1">
                <a:off x="6526310" y="5102920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12</a:t>
                </a:r>
              </a:p>
            </p:txBody>
          </p:sp>
          <p:sp>
            <p:nvSpPr>
              <p:cNvPr id="73" name="ZoneTexte 72">
                <a:extLst>
                  <a:ext uri="{FF2B5EF4-FFF2-40B4-BE49-F238E27FC236}">
                    <a16:creationId xmlns:a16="http://schemas.microsoft.com/office/drawing/2014/main" id="{32278C81-8A80-429A-A5C3-8B28000E0F09}"/>
                  </a:ext>
                </a:extLst>
              </p:cNvPr>
              <p:cNvSpPr txBox="1"/>
              <p:nvPr/>
            </p:nvSpPr>
            <p:spPr>
              <a:xfrm flipH="1">
                <a:off x="6004020" y="4417454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13</a:t>
                </a:r>
              </a:p>
            </p:txBody>
          </p:sp>
          <p:sp>
            <p:nvSpPr>
              <p:cNvPr id="74" name="ZoneTexte 73">
                <a:extLst>
                  <a:ext uri="{FF2B5EF4-FFF2-40B4-BE49-F238E27FC236}">
                    <a16:creationId xmlns:a16="http://schemas.microsoft.com/office/drawing/2014/main" id="{44E20665-2DF2-4723-BBBD-B50B545720B2}"/>
                  </a:ext>
                </a:extLst>
              </p:cNvPr>
              <p:cNvSpPr txBox="1"/>
              <p:nvPr/>
            </p:nvSpPr>
            <p:spPr>
              <a:xfrm flipH="1">
                <a:off x="5533953" y="3984800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14</a:t>
                </a:r>
              </a:p>
            </p:txBody>
          </p:sp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652A4A16-FBB9-46D4-97E1-8A952A27866F}"/>
                  </a:ext>
                </a:extLst>
              </p:cNvPr>
              <p:cNvSpPr txBox="1"/>
              <p:nvPr/>
            </p:nvSpPr>
            <p:spPr>
              <a:xfrm flipH="1">
                <a:off x="4493817" y="4111477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15</a:t>
                </a:r>
              </a:p>
            </p:txBody>
          </p:sp>
          <p:sp>
            <p:nvSpPr>
              <p:cNvPr id="76" name="ZoneTexte 75">
                <a:extLst>
                  <a:ext uri="{FF2B5EF4-FFF2-40B4-BE49-F238E27FC236}">
                    <a16:creationId xmlns:a16="http://schemas.microsoft.com/office/drawing/2014/main" id="{E11AC4F6-E40D-4D9D-9475-F4B55DBBB14A}"/>
                  </a:ext>
                </a:extLst>
              </p:cNvPr>
              <p:cNvSpPr txBox="1"/>
              <p:nvPr/>
            </p:nvSpPr>
            <p:spPr>
              <a:xfrm flipH="1">
                <a:off x="4475878" y="4500517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16</a:t>
                </a:r>
              </a:p>
            </p:txBody>
          </p:sp>
          <p:sp>
            <p:nvSpPr>
              <p:cNvPr id="77" name="ZoneTexte 76">
                <a:extLst>
                  <a:ext uri="{FF2B5EF4-FFF2-40B4-BE49-F238E27FC236}">
                    <a16:creationId xmlns:a16="http://schemas.microsoft.com/office/drawing/2014/main" id="{272034A5-B616-4838-9759-E6F369BF6BA3}"/>
                  </a:ext>
                </a:extLst>
              </p:cNvPr>
              <p:cNvSpPr txBox="1"/>
              <p:nvPr/>
            </p:nvSpPr>
            <p:spPr>
              <a:xfrm flipH="1">
                <a:off x="3068410" y="4089661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17</a:t>
                </a:r>
              </a:p>
            </p:txBody>
          </p:sp>
          <p:sp>
            <p:nvSpPr>
              <p:cNvPr id="78" name="ZoneTexte 77">
                <a:extLst>
                  <a:ext uri="{FF2B5EF4-FFF2-40B4-BE49-F238E27FC236}">
                    <a16:creationId xmlns:a16="http://schemas.microsoft.com/office/drawing/2014/main" id="{508F7C08-529B-4ED6-A91F-A3B5562B1F31}"/>
                  </a:ext>
                </a:extLst>
              </p:cNvPr>
              <p:cNvSpPr txBox="1"/>
              <p:nvPr/>
            </p:nvSpPr>
            <p:spPr>
              <a:xfrm flipH="1">
                <a:off x="2845306" y="4637469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18</a:t>
                </a:r>
              </a:p>
            </p:txBody>
          </p:sp>
          <p:sp>
            <p:nvSpPr>
              <p:cNvPr id="79" name="ZoneTexte 78">
                <a:extLst>
                  <a:ext uri="{FF2B5EF4-FFF2-40B4-BE49-F238E27FC236}">
                    <a16:creationId xmlns:a16="http://schemas.microsoft.com/office/drawing/2014/main" id="{68705CDE-B6C0-4F10-9104-60E1A3FDD119}"/>
                  </a:ext>
                </a:extLst>
              </p:cNvPr>
              <p:cNvSpPr txBox="1"/>
              <p:nvPr/>
            </p:nvSpPr>
            <p:spPr>
              <a:xfrm flipH="1">
                <a:off x="7097648" y="4053574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19</a:t>
                </a:r>
              </a:p>
            </p:txBody>
          </p:sp>
          <p:sp>
            <p:nvSpPr>
              <p:cNvPr id="80" name="ZoneTexte 79">
                <a:extLst>
                  <a:ext uri="{FF2B5EF4-FFF2-40B4-BE49-F238E27FC236}">
                    <a16:creationId xmlns:a16="http://schemas.microsoft.com/office/drawing/2014/main" id="{3D688F69-BE49-4B30-B928-808270B6F120}"/>
                  </a:ext>
                </a:extLst>
              </p:cNvPr>
              <p:cNvSpPr txBox="1"/>
              <p:nvPr/>
            </p:nvSpPr>
            <p:spPr>
              <a:xfrm flipH="1">
                <a:off x="7618891" y="3969809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20</a:t>
                </a:r>
              </a:p>
            </p:txBody>
          </p:sp>
          <p:sp>
            <p:nvSpPr>
              <p:cNvPr id="81" name="ZoneTexte 80">
                <a:extLst>
                  <a:ext uri="{FF2B5EF4-FFF2-40B4-BE49-F238E27FC236}">
                    <a16:creationId xmlns:a16="http://schemas.microsoft.com/office/drawing/2014/main" id="{C6368632-1E81-4ED8-8193-D7737B6F976B}"/>
                  </a:ext>
                </a:extLst>
              </p:cNvPr>
              <p:cNvSpPr txBox="1"/>
              <p:nvPr/>
            </p:nvSpPr>
            <p:spPr>
              <a:xfrm flipH="1">
                <a:off x="8310612" y="3412798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20</a:t>
                </a:r>
              </a:p>
            </p:txBody>
          </p:sp>
          <p:sp>
            <p:nvSpPr>
              <p:cNvPr id="82" name="ZoneTexte 81">
                <a:extLst>
                  <a:ext uri="{FF2B5EF4-FFF2-40B4-BE49-F238E27FC236}">
                    <a16:creationId xmlns:a16="http://schemas.microsoft.com/office/drawing/2014/main" id="{7CA2E1BD-52A9-45B5-8EA2-F07B516F9938}"/>
                  </a:ext>
                </a:extLst>
              </p:cNvPr>
              <p:cNvSpPr txBox="1"/>
              <p:nvPr/>
            </p:nvSpPr>
            <p:spPr>
              <a:xfrm flipH="1">
                <a:off x="8931498" y="2573407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20</a:t>
                </a:r>
              </a:p>
            </p:txBody>
          </p:sp>
          <p:sp>
            <p:nvSpPr>
              <p:cNvPr id="83" name="ZoneTexte 82">
                <a:extLst>
                  <a:ext uri="{FF2B5EF4-FFF2-40B4-BE49-F238E27FC236}">
                    <a16:creationId xmlns:a16="http://schemas.microsoft.com/office/drawing/2014/main" id="{BDDBBB7D-B956-4834-850F-CAC5AF011790}"/>
                  </a:ext>
                </a:extLst>
              </p:cNvPr>
              <p:cNvSpPr txBox="1"/>
              <p:nvPr/>
            </p:nvSpPr>
            <p:spPr>
              <a:xfrm flipH="1">
                <a:off x="9356501" y="1201031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20</a:t>
                </a:r>
              </a:p>
            </p:txBody>
          </p:sp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20DC7E46-21A5-44BC-8A52-E5A970BDCAEA}"/>
                  </a:ext>
                </a:extLst>
              </p:cNvPr>
              <p:cNvSpPr txBox="1"/>
              <p:nvPr/>
            </p:nvSpPr>
            <p:spPr>
              <a:xfrm flipH="1">
                <a:off x="7492803" y="3000674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21</a:t>
                </a:r>
              </a:p>
            </p:txBody>
          </p:sp>
          <p:sp>
            <p:nvSpPr>
              <p:cNvPr id="85" name="ZoneTexte 84">
                <a:extLst>
                  <a:ext uri="{FF2B5EF4-FFF2-40B4-BE49-F238E27FC236}">
                    <a16:creationId xmlns:a16="http://schemas.microsoft.com/office/drawing/2014/main" id="{257C5249-D4CD-41B7-A83B-9F4B95F822FF}"/>
                  </a:ext>
                </a:extLst>
              </p:cNvPr>
              <p:cNvSpPr txBox="1"/>
              <p:nvPr/>
            </p:nvSpPr>
            <p:spPr>
              <a:xfrm flipH="1">
                <a:off x="7604975" y="3541534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22</a:t>
                </a:r>
              </a:p>
            </p:txBody>
          </p:sp>
          <p:sp>
            <p:nvSpPr>
              <p:cNvPr id="86" name="ZoneTexte 85">
                <a:extLst>
                  <a:ext uri="{FF2B5EF4-FFF2-40B4-BE49-F238E27FC236}">
                    <a16:creationId xmlns:a16="http://schemas.microsoft.com/office/drawing/2014/main" id="{266C0EC9-D2FA-4EC8-9E30-00370970272C}"/>
                  </a:ext>
                </a:extLst>
              </p:cNvPr>
              <p:cNvSpPr txBox="1"/>
              <p:nvPr/>
            </p:nvSpPr>
            <p:spPr>
              <a:xfrm flipH="1">
                <a:off x="8483100" y="2884815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23</a:t>
                </a:r>
              </a:p>
            </p:txBody>
          </p:sp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62A5BEB3-211E-42EF-9BCF-3A5DF602CFCE}"/>
                  </a:ext>
                </a:extLst>
              </p:cNvPr>
              <p:cNvSpPr txBox="1"/>
              <p:nvPr/>
            </p:nvSpPr>
            <p:spPr>
              <a:xfrm flipH="1">
                <a:off x="8674211" y="1674253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24</a:t>
                </a:r>
              </a:p>
            </p:txBody>
          </p:sp>
          <p:sp>
            <p:nvSpPr>
              <p:cNvPr id="88" name="ZoneTexte 87">
                <a:extLst>
                  <a:ext uri="{FF2B5EF4-FFF2-40B4-BE49-F238E27FC236}">
                    <a16:creationId xmlns:a16="http://schemas.microsoft.com/office/drawing/2014/main" id="{BC2ADD6F-DFA1-4853-AA00-009C436F4A7F}"/>
                  </a:ext>
                </a:extLst>
              </p:cNvPr>
              <p:cNvSpPr txBox="1"/>
              <p:nvPr/>
            </p:nvSpPr>
            <p:spPr>
              <a:xfrm flipH="1">
                <a:off x="9086014" y="1255638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25</a:t>
                </a:r>
              </a:p>
            </p:txBody>
          </p:sp>
          <p:sp>
            <p:nvSpPr>
              <p:cNvPr id="89" name="ZoneTexte 88">
                <a:extLst>
                  <a:ext uri="{FF2B5EF4-FFF2-40B4-BE49-F238E27FC236}">
                    <a16:creationId xmlns:a16="http://schemas.microsoft.com/office/drawing/2014/main" id="{C481DB40-C6BE-445E-9AE9-F8752FD1BD3A}"/>
                  </a:ext>
                </a:extLst>
              </p:cNvPr>
              <p:cNvSpPr txBox="1"/>
              <p:nvPr/>
            </p:nvSpPr>
            <p:spPr>
              <a:xfrm flipH="1">
                <a:off x="8726475" y="1107454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27</a:t>
                </a:r>
              </a:p>
            </p:txBody>
          </p:sp>
          <p:sp>
            <p:nvSpPr>
              <p:cNvPr id="90" name="ZoneTexte 89">
                <a:extLst>
                  <a:ext uri="{FF2B5EF4-FFF2-40B4-BE49-F238E27FC236}">
                    <a16:creationId xmlns:a16="http://schemas.microsoft.com/office/drawing/2014/main" id="{931F0BDC-17E2-4076-B791-7D62B8EA243C}"/>
                  </a:ext>
                </a:extLst>
              </p:cNvPr>
              <p:cNvSpPr txBox="1"/>
              <p:nvPr/>
            </p:nvSpPr>
            <p:spPr>
              <a:xfrm flipH="1">
                <a:off x="7662930" y="558185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26</a:t>
                </a:r>
              </a:p>
            </p:txBody>
          </p:sp>
          <p:sp>
            <p:nvSpPr>
              <p:cNvPr id="91" name="ZoneTexte 90">
                <a:extLst>
                  <a:ext uri="{FF2B5EF4-FFF2-40B4-BE49-F238E27FC236}">
                    <a16:creationId xmlns:a16="http://schemas.microsoft.com/office/drawing/2014/main" id="{F3038384-6C09-4378-94CC-259220AB1428}"/>
                  </a:ext>
                </a:extLst>
              </p:cNvPr>
              <p:cNvSpPr txBox="1"/>
              <p:nvPr/>
            </p:nvSpPr>
            <p:spPr>
              <a:xfrm flipH="1">
                <a:off x="8175988" y="72895"/>
                <a:ext cx="7334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26 bis</a:t>
                </a:r>
              </a:p>
            </p:txBody>
          </p:sp>
          <p:sp>
            <p:nvSpPr>
              <p:cNvPr id="92" name="ZoneTexte 91">
                <a:extLst>
                  <a:ext uri="{FF2B5EF4-FFF2-40B4-BE49-F238E27FC236}">
                    <a16:creationId xmlns:a16="http://schemas.microsoft.com/office/drawing/2014/main" id="{CA336F65-BCEC-4E94-9BD8-87C902B89E5F}"/>
                  </a:ext>
                </a:extLst>
              </p:cNvPr>
              <p:cNvSpPr txBox="1"/>
              <p:nvPr/>
            </p:nvSpPr>
            <p:spPr>
              <a:xfrm flipH="1">
                <a:off x="6498948" y="1257235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28</a:t>
                </a:r>
              </a:p>
            </p:txBody>
          </p:sp>
          <p:sp>
            <p:nvSpPr>
              <p:cNvPr id="94" name="ZoneTexte 93">
                <a:extLst>
                  <a:ext uri="{FF2B5EF4-FFF2-40B4-BE49-F238E27FC236}">
                    <a16:creationId xmlns:a16="http://schemas.microsoft.com/office/drawing/2014/main" id="{F7749DAB-65B9-4F98-8B75-2641EA221C08}"/>
                  </a:ext>
                </a:extLst>
              </p:cNvPr>
              <p:cNvSpPr txBox="1"/>
              <p:nvPr/>
            </p:nvSpPr>
            <p:spPr>
              <a:xfrm flipH="1">
                <a:off x="6961550" y="1661220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28</a:t>
                </a:r>
              </a:p>
            </p:txBody>
          </p:sp>
          <p:sp>
            <p:nvSpPr>
              <p:cNvPr id="95" name="ZoneTexte 94">
                <a:extLst>
                  <a:ext uri="{FF2B5EF4-FFF2-40B4-BE49-F238E27FC236}">
                    <a16:creationId xmlns:a16="http://schemas.microsoft.com/office/drawing/2014/main" id="{55080110-9ED1-4E18-BE43-792000A0F519}"/>
                  </a:ext>
                </a:extLst>
              </p:cNvPr>
              <p:cNvSpPr txBox="1"/>
              <p:nvPr/>
            </p:nvSpPr>
            <p:spPr>
              <a:xfrm flipH="1">
                <a:off x="6858864" y="2237781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29</a:t>
                </a:r>
              </a:p>
            </p:txBody>
          </p:sp>
          <p:sp>
            <p:nvSpPr>
              <p:cNvPr id="96" name="ZoneTexte 95">
                <a:extLst>
                  <a:ext uri="{FF2B5EF4-FFF2-40B4-BE49-F238E27FC236}">
                    <a16:creationId xmlns:a16="http://schemas.microsoft.com/office/drawing/2014/main" id="{7E995FD6-1F2A-4677-8190-DD05F672112E}"/>
                  </a:ext>
                </a:extLst>
              </p:cNvPr>
              <p:cNvSpPr txBox="1"/>
              <p:nvPr/>
            </p:nvSpPr>
            <p:spPr>
              <a:xfrm flipH="1">
                <a:off x="5863091" y="892846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30</a:t>
                </a:r>
              </a:p>
            </p:txBody>
          </p:sp>
          <p:sp>
            <p:nvSpPr>
              <p:cNvPr id="97" name="ZoneTexte 96">
                <a:extLst>
                  <a:ext uri="{FF2B5EF4-FFF2-40B4-BE49-F238E27FC236}">
                    <a16:creationId xmlns:a16="http://schemas.microsoft.com/office/drawing/2014/main" id="{D6A6100E-8967-42BA-A8CE-51E9F07209D4}"/>
                  </a:ext>
                </a:extLst>
              </p:cNvPr>
              <p:cNvSpPr txBox="1"/>
              <p:nvPr/>
            </p:nvSpPr>
            <p:spPr>
              <a:xfrm flipH="1">
                <a:off x="5592828" y="1822810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31</a:t>
                </a:r>
              </a:p>
            </p:txBody>
          </p:sp>
          <p:sp>
            <p:nvSpPr>
              <p:cNvPr id="98" name="ZoneTexte 97">
                <a:extLst>
                  <a:ext uri="{FF2B5EF4-FFF2-40B4-BE49-F238E27FC236}">
                    <a16:creationId xmlns:a16="http://schemas.microsoft.com/office/drawing/2014/main" id="{E98BEB93-4166-4D8F-8E6C-DF94481A8367}"/>
                  </a:ext>
                </a:extLst>
              </p:cNvPr>
              <p:cNvSpPr txBox="1"/>
              <p:nvPr/>
            </p:nvSpPr>
            <p:spPr>
              <a:xfrm flipH="1">
                <a:off x="4007097" y="2285897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31</a:t>
                </a:r>
              </a:p>
            </p:txBody>
          </p:sp>
          <p:sp>
            <p:nvSpPr>
              <p:cNvPr id="99" name="ZoneTexte 98">
                <a:extLst>
                  <a:ext uri="{FF2B5EF4-FFF2-40B4-BE49-F238E27FC236}">
                    <a16:creationId xmlns:a16="http://schemas.microsoft.com/office/drawing/2014/main" id="{1B887F24-E85A-484E-933C-4559E593162A}"/>
                  </a:ext>
                </a:extLst>
              </p:cNvPr>
              <p:cNvSpPr txBox="1"/>
              <p:nvPr/>
            </p:nvSpPr>
            <p:spPr>
              <a:xfrm flipH="1">
                <a:off x="4107950" y="2595041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32</a:t>
                </a:r>
              </a:p>
            </p:txBody>
          </p:sp>
          <p:sp>
            <p:nvSpPr>
              <p:cNvPr id="100" name="ZoneTexte 99">
                <a:extLst>
                  <a:ext uri="{FF2B5EF4-FFF2-40B4-BE49-F238E27FC236}">
                    <a16:creationId xmlns:a16="http://schemas.microsoft.com/office/drawing/2014/main" id="{BBA373FC-6950-4F00-B0A4-90A49B46495C}"/>
                  </a:ext>
                </a:extLst>
              </p:cNvPr>
              <p:cNvSpPr txBox="1"/>
              <p:nvPr/>
            </p:nvSpPr>
            <p:spPr>
              <a:xfrm flipH="1">
                <a:off x="3811510" y="3235765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33</a:t>
                </a:r>
              </a:p>
            </p:txBody>
          </p:sp>
          <p:sp>
            <p:nvSpPr>
              <p:cNvPr id="101" name="ZoneTexte 100">
                <a:extLst>
                  <a:ext uri="{FF2B5EF4-FFF2-40B4-BE49-F238E27FC236}">
                    <a16:creationId xmlns:a16="http://schemas.microsoft.com/office/drawing/2014/main" id="{394BCD30-7ACB-4B25-A6AA-D8647A24CB1E}"/>
                  </a:ext>
                </a:extLst>
              </p:cNvPr>
              <p:cNvSpPr txBox="1"/>
              <p:nvPr/>
            </p:nvSpPr>
            <p:spPr>
              <a:xfrm flipH="1">
                <a:off x="3178263" y="3112664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34</a:t>
                </a:r>
              </a:p>
            </p:txBody>
          </p:sp>
          <p:sp>
            <p:nvSpPr>
              <p:cNvPr id="102" name="ZoneTexte 101">
                <a:extLst>
                  <a:ext uri="{FF2B5EF4-FFF2-40B4-BE49-F238E27FC236}">
                    <a16:creationId xmlns:a16="http://schemas.microsoft.com/office/drawing/2014/main" id="{99A7F349-4275-459E-BEB6-D6AA0A4D50F2}"/>
                  </a:ext>
                </a:extLst>
              </p:cNvPr>
              <p:cNvSpPr txBox="1"/>
              <p:nvPr/>
            </p:nvSpPr>
            <p:spPr>
              <a:xfrm flipH="1">
                <a:off x="2522997" y="2940074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35</a:t>
                </a:r>
              </a:p>
            </p:txBody>
          </p:sp>
          <p:sp>
            <p:nvSpPr>
              <p:cNvPr id="103" name="ZoneTexte 102">
                <a:extLst>
                  <a:ext uri="{FF2B5EF4-FFF2-40B4-BE49-F238E27FC236}">
                    <a16:creationId xmlns:a16="http://schemas.microsoft.com/office/drawing/2014/main" id="{9AF285D7-E5D0-4A23-B413-64950C616F77}"/>
                  </a:ext>
                </a:extLst>
              </p:cNvPr>
              <p:cNvSpPr txBox="1"/>
              <p:nvPr/>
            </p:nvSpPr>
            <p:spPr>
              <a:xfrm flipH="1">
                <a:off x="3028311" y="3680033"/>
                <a:ext cx="366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36</a:t>
                </a:r>
              </a:p>
            </p:txBody>
          </p:sp>
          <p:sp>
            <p:nvSpPr>
              <p:cNvPr id="105" name="ZoneTexte 104">
                <a:extLst>
                  <a:ext uri="{FF2B5EF4-FFF2-40B4-BE49-F238E27FC236}">
                    <a16:creationId xmlns:a16="http://schemas.microsoft.com/office/drawing/2014/main" id="{71676025-A2C5-407D-9FAD-F794CB9C5687}"/>
                  </a:ext>
                </a:extLst>
              </p:cNvPr>
              <p:cNvSpPr txBox="1"/>
              <p:nvPr/>
            </p:nvSpPr>
            <p:spPr>
              <a:xfrm flipH="1">
                <a:off x="4745864" y="3168048"/>
                <a:ext cx="39175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37</a:t>
                </a:r>
              </a:p>
            </p:txBody>
          </p:sp>
          <p:sp>
            <p:nvSpPr>
              <p:cNvPr id="106" name="ZoneTexte 105">
                <a:extLst>
                  <a:ext uri="{FF2B5EF4-FFF2-40B4-BE49-F238E27FC236}">
                    <a16:creationId xmlns:a16="http://schemas.microsoft.com/office/drawing/2014/main" id="{A992AFCF-CECB-460A-BA5F-F04A880CE212}"/>
                  </a:ext>
                </a:extLst>
              </p:cNvPr>
              <p:cNvSpPr txBox="1"/>
              <p:nvPr/>
            </p:nvSpPr>
            <p:spPr>
              <a:xfrm flipH="1">
                <a:off x="5837349" y="2681923"/>
                <a:ext cx="39175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38</a:t>
                </a:r>
              </a:p>
            </p:txBody>
          </p:sp>
          <p:sp>
            <p:nvSpPr>
              <p:cNvPr id="107" name="ZoneTexte 106">
                <a:extLst>
                  <a:ext uri="{FF2B5EF4-FFF2-40B4-BE49-F238E27FC236}">
                    <a16:creationId xmlns:a16="http://schemas.microsoft.com/office/drawing/2014/main" id="{8DAAD94C-2409-470C-AEA7-6AC86C1B41AA}"/>
                  </a:ext>
                </a:extLst>
              </p:cNvPr>
              <p:cNvSpPr txBox="1"/>
              <p:nvPr/>
            </p:nvSpPr>
            <p:spPr>
              <a:xfrm flipH="1">
                <a:off x="8291302" y="3821754"/>
                <a:ext cx="39175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40</a:t>
                </a:r>
              </a:p>
            </p:txBody>
          </p:sp>
          <p:sp>
            <p:nvSpPr>
              <p:cNvPr id="108" name="ZoneTexte 107">
                <a:extLst>
                  <a:ext uri="{FF2B5EF4-FFF2-40B4-BE49-F238E27FC236}">
                    <a16:creationId xmlns:a16="http://schemas.microsoft.com/office/drawing/2014/main" id="{593CA087-7EF8-4FED-AC12-ED874B23BA1A}"/>
                  </a:ext>
                </a:extLst>
              </p:cNvPr>
              <p:cNvSpPr txBox="1"/>
              <p:nvPr/>
            </p:nvSpPr>
            <p:spPr>
              <a:xfrm flipH="1">
                <a:off x="9073143" y="3728279"/>
                <a:ext cx="39175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41</a:t>
                </a:r>
              </a:p>
            </p:txBody>
          </p:sp>
          <p:sp>
            <p:nvSpPr>
              <p:cNvPr id="109" name="ZoneTexte 108">
                <a:extLst>
                  <a:ext uri="{FF2B5EF4-FFF2-40B4-BE49-F238E27FC236}">
                    <a16:creationId xmlns:a16="http://schemas.microsoft.com/office/drawing/2014/main" id="{44AF8453-3EE5-4B2E-9284-D2F275AE7668}"/>
                  </a:ext>
                </a:extLst>
              </p:cNvPr>
              <p:cNvSpPr txBox="1"/>
              <p:nvPr/>
            </p:nvSpPr>
            <p:spPr>
              <a:xfrm flipH="1">
                <a:off x="9418604" y="2672365"/>
                <a:ext cx="39175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41</a:t>
                </a:r>
              </a:p>
            </p:txBody>
          </p:sp>
          <p:sp>
            <p:nvSpPr>
              <p:cNvPr id="110" name="ZoneTexte 109">
                <a:extLst>
                  <a:ext uri="{FF2B5EF4-FFF2-40B4-BE49-F238E27FC236}">
                    <a16:creationId xmlns:a16="http://schemas.microsoft.com/office/drawing/2014/main" id="{C2E95C8E-FE00-41DF-9C6B-1A793B20BC8A}"/>
                  </a:ext>
                </a:extLst>
              </p:cNvPr>
              <p:cNvSpPr txBox="1"/>
              <p:nvPr/>
            </p:nvSpPr>
            <p:spPr>
              <a:xfrm flipH="1">
                <a:off x="8843535" y="3432117"/>
                <a:ext cx="39175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42</a:t>
                </a:r>
              </a:p>
            </p:txBody>
          </p:sp>
          <p:sp>
            <p:nvSpPr>
              <p:cNvPr id="111" name="ZoneTexte 110">
                <a:extLst>
                  <a:ext uri="{FF2B5EF4-FFF2-40B4-BE49-F238E27FC236}">
                    <a16:creationId xmlns:a16="http://schemas.microsoft.com/office/drawing/2014/main" id="{C9C3E4D2-B542-470B-86C3-C5DBA2A00B68}"/>
                  </a:ext>
                </a:extLst>
              </p:cNvPr>
              <p:cNvSpPr txBox="1"/>
              <p:nvPr/>
            </p:nvSpPr>
            <p:spPr>
              <a:xfrm flipH="1">
                <a:off x="9103205" y="2171493"/>
                <a:ext cx="39175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spc="-100" dirty="0">
                    <a:latin typeface="Avenir Next LT Pro" panose="020B0504020202020204" pitchFamily="34" charset="0"/>
                  </a:rPr>
                  <a:t>42</a:t>
                </a:r>
              </a:p>
            </p:txBody>
          </p:sp>
        </p:grpSp>
      </p:grpSp>
      <p:grpSp>
        <p:nvGrpSpPr>
          <p:cNvPr id="112" name="Groupe 111">
            <a:extLst>
              <a:ext uri="{FF2B5EF4-FFF2-40B4-BE49-F238E27FC236}">
                <a16:creationId xmlns:a16="http://schemas.microsoft.com/office/drawing/2014/main" id="{6EB64FAE-3636-4659-A22E-BD8F016E0A22}"/>
              </a:ext>
            </a:extLst>
          </p:cNvPr>
          <p:cNvGrpSpPr/>
          <p:nvPr/>
        </p:nvGrpSpPr>
        <p:grpSpPr>
          <a:xfrm>
            <a:off x="9542569" y="808885"/>
            <a:ext cx="2311136" cy="1862883"/>
            <a:chOff x="9750236" y="731818"/>
            <a:chExt cx="2311136" cy="1862883"/>
          </a:xfrm>
        </p:grpSpPr>
        <p:sp>
          <p:nvSpPr>
            <p:cNvPr id="113" name="ZoneTexte 112">
              <a:extLst>
                <a:ext uri="{FF2B5EF4-FFF2-40B4-BE49-F238E27FC236}">
                  <a16:creationId xmlns:a16="http://schemas.microsoft.com/office/drawing/2014/main" id="{D4161F67-12D3-4ACE-B99E-62B1AB18B85C}"/>
                </a:ext>
              </a:extLst>
            </p:cNvPr>
            <p:cNvSpPr txBox="1"/>
            <p:nvPr/>
          </p:nvSpPr>
          <p:spPr>
            <a:xfrm>
              <a:off x="9750236" y="901930"/>
              <a:ext cx="2311136" cy="169277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1"/>
              <a:endParaRPr lang="fr-FR" sz="1600" dirty="0"/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1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2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Zone de priorité 3</a:t>
              </a:r>
            </a:p>
            <a:p>
              <a:endParaRPr lang="fr-FR" sz="800" dirty="0">
                <a:latin typeface="Avenir Next LT Pro" panose="020B0504020202020204" pitchFamily="34" charset="0"/>
              </a:endParaRPr>
            </a:p>
            <a:p>
              <a:pPr lvl="1"/>
              <a:r>
                <a:rPr lang="fr-FR" sz="1600" dirty="0">
                  <a:latin typeface="Avenir Next LT Pro" panose="020B0504020202020204" pitchFamily="34" charset="0"/>
                </a:rPr>
                <a:t>Arbres</a:t>
              </a:r>
            </a:p>
          </p:txBody>
        </p:sp>
        <p:sp>
          <p:nvSpPr>
            <p:cNvPr id="114" name="Titre 1">
              <a:extLst>
                <a:ext uri="{FF2B5EF4-FFF2-40B4-BE49-F238E27FC236}">
                  <a16:creationId xmlns:a16="http://schemas.microsoft.com/office/drawing/2014/main" id="{E113C4BB-FF1F-4CFF-983A-612044122567}"/>
                </a:ext>
              </a:extLst>
            </p:cNvPr>
            <p:cNvSpPr txBox="1">
              <a:spLocks/>
            </p:cNvSpPr>
            <p:nvPr/>
          </p:nvSpPr>
          <p:spPr>
            <a:xfrm>
              <a:off x="10345805" y="731818"/>
              <a:ext cx="1141361" cy="373452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1996" b="1" kern="1200" baseline="0">
                  <a:solidFill>
                    <a:schemeClr val="tx1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fr-FR" sz="1600" dirty="0">
                  <a:latin typeface="Avenir Next LT Pro" panose="020B0504020202020204" pitchFamily="34" charset="0"/>
                </a:rPr>
                <a:t>Légende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BC0568A-047C-40FC-882C-4C48DFCC11F0}"/>
                </a:ext>
              </a:extLst>
            </p:cNvPr>
            <p:cNvSpPr/>
            <p:nvPr/>
          </p:nvSpPr>
          <p:spPr>
            <a:xfrm>
              <a:off x="9840376" y="1237165"/>
              <a:ext cx="381709" cy="165561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A75362BB-0B1D-4FBB-82A9-F1ECB4667DE7}"/>
                </a:ext>
              </a:extLst>
            </p:cNvPr>
            <p:cNvSpPr/>
            <p:nvPr/>
          </p:nvSpPr>
          <p:spPr>
            <a:xfrm>
              <a:off x="9837538" y="1597415"/>
              <a:ext cx="381709" cy="165561"/>
            </a:xfrm>
            <a:prstGeom prst="rect">
              <a:avLst/>
            </a:prstGeom>
            <a:solidFill>
              <a:srgbClr val="FFF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4E20ECF8-6BFD-40B5-B3E2-28DB8D857EFB}"/>
                </a:ext>
              </a:extLst>
            </p:cNvPr>
            <p:cNvSpPr/>
            <p:nvPr/>
          </p:nvSpPr>
          <p:spPr>
            <a:xfrm>
              <a:off x="9840376" y="1954904"/>
              <a:ext cx="381709" cy="165561"/>
            </a:xfrm>
            <a:prstGeom prst="rect">
              <a:avLst/>
            </a:prstGeom>
            <a:solidFill>
              <a:srgbClr val="FCDA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20925F59-1C17-454E-A92C-F9C7542E41BE}"/>
                </a:ext>
              </a:extLst>
            </p:cNvPr>
            <p:cNvSpPr/>
            <p:nvPr/>
          </p:nvSpPr>
          <p:spPr>
            <a:xfrm>
              <a:off x="9842600" y="2312393"/>
              <a:ext cx="381709" cy="165561"/>
            </a:xfrm>
            <a:prstGeom prst="rect">
              <a:avLst/>
            </a:prstGeom>
            <a:solidFill>
              <a:srgbClr val="EF9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0" name="Rectangle 29"/>
          <p:cNvSpPr/>
          <p:nvPr/>
        </p:nvSpPr>
        <p:spPr>
          <a:xfrm rot="19172567">
            <a:off x="5432263" y="2618591"/>
            <a:ext cx="168341" cy="222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/>
          <p:cNvSpPr/>
          <p:nvPr/>
        </p:nvSpPr>
        <p:spPr>
          <a:xfrm>
            <a:off x="3067050" y="3468688"/>
            <a:ext cx="111125" cy="96837"/>
          </a:xfrm>
          <a:prstGeom prst="ellipse">
            <a:avLst/>
          </a:prstGeom>
          <a:solidFill>
            <a:srgbClr val="FFF2CC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9" name="Ellipse 118"/>
          <p:cNvSpPr/>
          <p:nvPr/>
        </p:nvSpPr>
        <p:spPr>
          <a:xfrm>
            <a:off x="2833404" y="3473683"/>
            <a:ext cx="111125" cy="96837"/>
          </a:xfrm>
          <a:prstGeom prst="ellipse">
            <a:avLst/>
          </a:prstGeom>
          <a:solidFill>
            <a:srgbClr val="FFF2CC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4" name="Ellipse 223"/>
          <p:cNvSpPr/>
          <p:nvPr/>
        </p:nvSpPr>
        <p:spPr>
          <a:xfrm>
            <a:off x="4236594" y="5336275"/>
            <a:ext cx="168492" cy="177418"/>
          </a:xfrm>
          <a:prstGeom prst="ellipse">
            <a:avLst/>
          </a:prstGeom>
          <a:solidFill>
            <a:srgbClr val="FFF2CC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Forme libre 43"/>
          <p:cNvSpPr/>
          <p:nvPr/>
        </p:nvSpPr>
        <p:spPr>
          <a:xfrm>
            <a:off x="6280150" y="4025900"/>
            <a:ext cx="463550" cy="890588"/>
          </a:xfrm>
          <a:custGeom>
            <a:avLst/>
            <a:gdLst>
              <a:gd name="connsiteX0" fmla="*/ 87313 w 463550"/>
              <a:gd name="connsiteY0" fmla="*/ 890588 h 890588"/>
              <a:gd name="connsiteX1" fmla="*/ 0 w 463550"/>
              <a:gd name="connsiteY1" fmla="*/ 684213 h 890588"/>
              <a:gd name="connsiteX2" fmla="*/ 277813 w 463550"/>
              <a:gd name="connsiteY2" fmla="*/ 339725 h 890588"/>
              <a:gd name="connsiteX3" fmla="*/ 98425 w 463550"/>
              <a:gd name="connsiteY3" fmla="*/ 31750 h 890588"/>
              <a:gd name="connsiteX4" fmla="*/ 265113 w 463550"/>
              <a:gd name="connsiteY4" fmla="*/ 0 h 890588"/>
              <a:gd name="connsiteX5" fmla="*/ 463550 w 463550"/>
              <a:gd name="connsiteY5" fmla="*/ 285750 h 890588"/>
              <a:gd name="connsiteX6" fmla="*/ 87313 w 463550"/>
              <a:gd name="connsiteY6" fmla="*/ 890588 h 89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3550" h="890588">
                <a:moveTo>
                  <a:pt x="87313" y="890588"/>
                </a:moveTo>
                <a:lnTo>
                  <a:pt x="0" y="684213"/>
                </a:lnTo>
                <a:lnTo>
                  <a:pt x="277813" y="339725"/>
                </a:lnTo>
                <a:lnTo>
                  <a:pt x="98425" y="31750"/>
                </a:lnTo>
                <a:lnTo>
                  <a:pt x="265113" y="0"/>
                </a:lnTo>
                <a:lnTo>
                  <a:pt x="463550" y="285750"/>
                </a:lnTo>
                <a:lnTo>
                  <a:pt x="87313" y="890588"/>
                </a:lnTo>
                <a:close/>
              </a:path>
            </a:pathLst>
          </a:custGeom>
          <a:solidFill>
            <a:srgbClr val="FFF2CC"/>
          </a:solidFill>
          <a:ln>
            <a:solidFill>
              <a:srgbClr val="E2F0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1" name="Forme libre 230"/>
          <p:cNvSpPr/>
          <p:nvPr/>
        </p:nvSpPr>
        <p:spPr>
          <a:xfrm>
            <a:off x="5797550" y="3933825"/>
            <a:ext cx="290513" cy="325438"/>
          </a:xfrm>
          <a:custGeom>
            <a:avLst/>
            <a:gdLst>
              <a:gd name="connsiteX0" fmla="*/ 74613 w 290513"/>
              <a:gd name="connsiteY0" fmla="*/ 0 h 325438"/>
              <a:gd name="connsiteX1" fmla="*/ 22225 w 290513"/>
              <a:gd name="connsiteY1" fmla="*/ 55563 h 325438"/>
              <a:gd name="connsiteX2" fmla="*/ 9525 w 290513"/>
              <a:gd name="connsiteY2" fmla="*/ 128588 h 325438"/>
              <a:gd name="connsiteX3" fmla="*/ 0 w 290513"/>
              <a:gd name="connsiteY3" fmla="*/ 176213 h 325438"/>
              <a:gd name="connsiteX4" fmla="*/ 6350 w 290513"/>
              <a:gd name="connsiteY4" fmla="*/ 260350 h 325438"/>
              <a:gd name="connsiteX5" fmla="*/ 36513 w 290513"/>
              <a:gd name="connsiteY5" fmla="*/ 325438 h 325438"/>
              <a:gd name="connsiteX6" fmla="*/ 254000 w 290513"/>
              <a:gd name="connsiteY6" fmla="*/ 231775 h 325438"/>
              <a:gd name="connsiteX7" fmla="*/ 290513 w 290513"/>
              <a:gd name="connsiteY7" fmla="*/ 138113 h 325438"/>
              <a:gd name="connsiteX8" fmla="*/ 150813 w 290513"/>
              <a:gd name="connsiteY8" fmla="*/ 106363 h 325438"/>
              <a:gd name="connsiteX9" fmla="*/ 74613 w 290513"/>
              <a:gd name="connsiteY9" fmla="*/ 0 h 32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0513" h="325438">
                <a:moveTo>
                  <a:pt x="74613" y="0"/>
                </a:moveTo>
                <a:lnTo>
                  <a:pt x="22225" y="55563"/>
                </a:lnTo>
                <a:lnTo>
                  <a:pt x="9525" y="128588"/>
                </a:lnTo>
                <a:lnTo>
                  <a:pt x="0" y="176213"/>
                </a:lnTo>
                <a:lnTo>
                  <a:pt x="6350" y="260350"/>
                </a:lnTo>
                <a:lnTo>
                  <a:pt x="36513" y="325438"/>
                </a:lnTo>
                <a:lnTo>
                  <a:pt x="254000" y="231775"/>
                </a:lnTo>
                <a:lnTo>
                  <a:pt x="290513" y="138113"/>
                </a:lnTo>
                <a:lnTo>
                  <a:pt x="150813" y="106363"/>
                </a:lnTo>
                <a:lnTo>
                  <a:pt x="746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8" name="Rectangle 237"/>
          <p:cNvSpPr/>
          <p:nvPr/>
        </p:nvSpPr>
        <p:spPr>
          <a:xfrm rot="18888860">
            <a:off x="7887282" y="2027497"/>
            <a:ext cx="711012" cy="45719"/>
          </a:xfrm>
          <a:prstGeom prst="rect">
            <a:avLst/>
          </a:prstGeom>
          <a:solidFill>
            <a:srgbClr val="FFF2CC"/>
          </a:solidFill>
          <a:ln>
            <a:solidFill>
              <a:srgbClr val="E2F0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0" name="ZoneTexte 239">
            <a:extLst>
              <a:ext uri="{FF2B5EF4-FFF2-40B4-BE49-F238E27FC236}">
                <a16:creationId xmlns:a16="http://schemas.microsoft.com/office/drawing/2014/main" id="{266C0EC9-D2FA-4EC8-9E30-00370970272C}"/>
              </a:ext>
            </a:extLst>
          </p:cNvPr>
          <p:cNvSpPr txBox="1"/>
          <p:nvPr/>
        </p:nvSpPr>
        <p:spPr>
          <a:xfrm flipH="1">
            <a:off x="8088758" y="1950880"/>
            <a:ext cx="366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spc="-100" dirty="0">
                <a:latin typeface="Avenir Next LT Pro" panose="020B0504020202020204" pitchFamily="34" charset="0"/>
              </a:rPr>
              <a:t>23</a:t>
            </a:r>
          </a:p>
        </p:txBody>
      </p:sp>
      <p:sp>
        <p:nvSpPr>
          <p:cNvPr id="241" name="ZoneTexte 240">
            <a:extLst>
              <a:ext uri="{FF2B5EF4-FFF2-40B4-BE49-F238E27FC236}">
                <a16:creationId xmlns:a16="http://schemas.microsoft.com/office/drawing/2014/main" id="{593CA087-7EF8-4FED-AC12-ED874B23BA1A}"/>
              </a:ext>
            </a:extLst>
          </p:cNvPr>
          <p:cNvSpPr txBox="1"/>
          <p:nvPr/>
        </p:nvSpPr>
        <p:spPr>
          <a:xfrm flipH="1">
            <a:off x="7412097" y="4386470"/>
            <a:ext cx="1579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Espace géré par la ville jusqu’en 2030</a:t>
            </a:r>
          </a:p>
        </p:txBody>
      </p:sp>
      <p:cxnSp>
        <p:nvCxnSpPr>
          <p:cNvPr id="243" name="Connecteur droit avec flèche 242"/>
          <p:cNvCxnSpPr/>
          <p:nvPr/>
        </p:nvCxnSpPr>
        <p:spPr>
          <a:xfrm flipH="1" flipV="1">
            <a:off x="7737290" y="3679662"/>
            <a:ext cx="115910" cy="7202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0" name="ZoneTexte 129">
            <a:extLst>
              <a:ext uri="{FF2B5EF4-FFF2-40B4-BE49-F238E27FC236}">
                <a16:creationId xmlns:a16="http://schemas.microsoft.com/office/drawing/2014/main" id="{508F7C08-529B-4ED6-A91F-A3B5562B1F31}"/>
              </a:ext>
            </a:extLst>
          </p:cNvPr>
          <p:cNvSpPr txBox="1"/>
          <p:nvPr/>
        </p:nvSpPr>
        <p:spPr>
          <a:xfrm flipH="1">
            <a:off x="146621" y="6518044"/>
            <a:ext cx="2360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Parcelle 304 appartient à Brest Métropole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  <p:sp>
        <p:nvSpPr>
          <p:cNvPr id="233" name="Forme libre 232"/>
          <p:cNvSpPr/>
          <p:nvPr/>
        </p:nvSpPr>
        <p:spPr>
          <a:xfrm>
            <a:off x="1844675" y="5807075"/>
            <a:ext cx="1049338" cy="711200"/>
          </a:xfrm>
          <a:custGeom>
            <a:avLst/>
            <a:gdLst>
              <a:gd name="connsiteX0" fmla="*/ 942975 w 1049338"/>
              <a:gd name="connsiteY0" fmla="*/ 650875 h 711200"/>
              <a:gd name="connsiteX1" fmla="*/ 1049338 w 1049338"/>
              <a:gd name="connsiteY1" fmla="*/ 252413 h 711200"/>
              <a:gd name="connsiteX2" fmla="*/ 1044575 w 1049338"/>
              <a:gd name="connsiteY2" fmla="*/ 0 h 711200"/>
              <a:gd name="connsiteX3" fmla="*/ 0 w 1049338"/>
              <a:gd name="connsiteY3" fmla="*/ 65088 h 711200"/>
              <a:gd name="connsiteX4" fmla="*/ 90488 w 1049338"/>
              <a:gd name="connsiteY4" fmla="*/ 619125 h 711200"/>
              <a:gd name="connsiteX5" fmla="*/ 127000 w 1049338"/>
              <a:gd name="connsiteY5" fmla="*/ 658813 h 711200"/>
              <a:gd name="connsiteX6" fmla="*/ 227013 w 1049338"/>
              <a:gd name="connsiteY6" fmla="*/ 711200 h 711200"/>
              <a:gd name="connsiteX7" fmla="*/ 942975 w 1049338"/>
              <a:gd name="connsiteY7" fmla="*/ 650875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9338" h="711200">
                <a:moveTo>
                  <a:pt x="942975" y="650875"/>
                </a:moveTo>
                <a:lnTo>
                  <a:pt x="1049338" y="252413"/>
                </a:lnTo>
                <a:cubicBezTo>
                  <a:pt x="1047750" y="168275"/>
                  <a:pt x="1046163" y="84138"/>
                  <a:pt x="1044575" y="0"/>
                </a:cubicBezTo>
                <a:lnTo>
                  <a:pt x="0" y="65088"/>
                </a:lnTo>
                <a:lnTo>
                  <a:pt x="90488" y="619125"/>
                </a:lnTo>
                <a:lnTo>
                  <a:pt x="127000" y="658813"/>
                </a:lnTo>
                <a:lnTo>
                  <a:pt x="227013" y="711200"/>
                </a:lnTo>
                <a:lnTo>
                  <a:pt x="942975" y="65087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5" name="Forme libre 224"/>
          <p:cNvSpPr/>
          <p:nvPr/>
        </p:nvSpPr>
        <p:spPr>
          <a:xfrm>
            <a:off x="1885950" y="6157383"/>
            <a:ext cx="359833" cy="370417"/>
          </a:xfrm>
          <a:custGeom>
            <a:avLst/>
            <a:gdLst>
              <a:gd name="connsiteX0" fmla="*/ 0 w 359833"/>
              <a:gd name="connsiteY0" fmla="*/ 29634 h 370417"/>
              <a:gd name="connsiteX1" fmla="*/ 311150 w 359833"/>
              <a:gd name="connsiteY1" fmla="*/ 0 h 370417"/>
              <a:gd name="connsiteX2" fmla="*/ 355600 w 359833"/>
              <a:gd name="connsiteY2" fmla="*/ 328084 h 370417"/>
              <a:gd name="connsiteX3" fmla="*/ 359833 w 359833"/>
              <a:gd name="connsiteY3" fmla="*/ 357717 h 370417"/>
              <a:gd name="connsiteX4" fmla="*/ 226483 w 359833"/>
              <a:gd name="connsiteY4" fmla="*/ 370417 h 370417"/>
              <a:gd name="connsiteX5" fmla="*/ 110067 w 359833"/>
              <a:gd name="connsiteY5" fmla="*/ 349250 h 370417"/>
              <a:gd name="connsiteX6" fmla="*/ 61383 w 359833"/>
              <a:gd name="connsiteY6" fmla="*/ 317500 h 370417"/>
              <a:gd name="connsiteX7" fmla="*/ 31750 w 359833"/>
              <a:gd name="connsiteY7" fmla="*/ 270934 h 370417"/>
              <a:gd name="connsiteX8" fmla="*/ 0 w 359833"/>
              <a:gd name="connsiteY8" fmla="*/ 29634 h 370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9833" h="370417">
                <a:moveTo>
                  <a:pt x="0" y="29634"/>
                </a:moveTo>
                <a:lnTo>
                  <a:pt x="311150" y="0"/>
                </a:lnTo>
                <a:lnTo>
                  <a:pt x="355600" y="328084"/>
                </a:lnTo>
                <a:lnTo>
                  <a:pt x="359833" y="357717"/>
                </a:lnTo>
                <a:lnTo>
                  <a:pt x="226483" y="370417"/>
                </a:lnTo>
                <a:lnTo>
                  <a:pt x="110067" y="349250"/>
                </a:lnTo>
                <a:lnTo>
                  <a:pt x="61383" y="317500"/>
                </a:lnTo>
                <a:lnTo>
                  <a:pt x="31750" y="270934"/>
                </a:lnTo>
                <a:lnTo>
                  <a:pt x="0" y="29634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35" name="Connecteur droit avec flèche 234"/>
          <p:cNvCxnSpPr/>
          <p:nvPr/>
        </p:nvCxnSpPr>
        <p:spPr>
          <a:xfrm flipV="1">
            <a:off x="1664130" y="6231990"/>
            <a:ext cx="688545" cy="348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" name="Ellipse 132"/>
          <p:cNvSpPr/>
          <p:nvPr/>
        </p:nvSpPr>
        <p:spPr>
          <a:xfrm>
            <a:off x="3941151" y="5327442"/>
            <a:ext cx="168492" cy="177418"/>
          </a:xfrm>
          <a:prstGeom prst="ellipse">
            <a:avLst/>
          </a:prstGeom>
          <a:solidFill>
            <a:srgbClr val="FFF2CC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4" name="Ellipse 133"/>
          <p:cNvSpPr/>
          <p:nvPr/>
        </p:nvSpPr>
        <p:spPr>
          <a:xfrm>
            <a:off x="3632261" y="5337434"/>
            <a:ext cx="168492" cy="177418"/>
          </a:xfrm>
          <a:prstGeom prst="ellipse">
            <a:avLst/>
          </a:prstGeom>
          <a:solidFill>
            <a:srgbClr val="FFF2CC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5" name="Ellipse 134"/>
          <p:cNvSpPr/>
          <p:nvPr/>
        </p:nvSpPr>
        <p:spPr>
          <a:xfrm>
            <a:off x="3330095" y="5345343"/>
            <a:ext cx="168492" cy="177418"/>
          </a:xfrm>
          <a:prstGeom prst="ellipse">
            <a:avLst/>
          </a:prstGeom>
          <a:solidFill>
            <a:srgbClr val="FFF2CC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6" name="Ellipse 135"/>
          <p:cNvSpPr/>
          <p:nvPr/>
        </p:nvSpPr>
        <p:spPr>
          <a:xfrm>
            <a:off x="3055370" y="5336275"/>
            <a:ext cx="168492" cy="177418"/>
          </a:xfrm>
          <a:prstGeom prst="ellipse">
            <a:avLst/>
          </a:prstGeom>
          <a:solidFill>
            <a:srgbClr val="FFF2CC"/>
          </a:solidFill>
          <a:ln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7" name="ZoneTexte 226">
            <a:extLst>
              <a:ext uri="{FF2B5EF4-FFF2-40B4-BE49-F238E27FC236}">
                <a16:creationId xmlns:a16="http://schemas.microsoft.com/office/drawing/2014/main" id="{BC33F085-1AD8-45F2-ABFB-2B782D835700}"/>
              </a:ext>
            </a:extLst>
          </p:cNvPr>
          <p:cNvSpPr txBox="1"/>
          <p:nvPr/>
        </p:nvSpPr>
        <p:spPr>
          <a:xfrm>
            <a:off x="3006559" y="5277224"/>
            <a:ext cx="2519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4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  <p:sp>
        <p:nvSpPr>
          <p:cNvPr id="137" name="ZoneTexte 136">
            <a:extLst>
              <a:ext uri="{FF2B5EF4-FFF2-40B4-BE49-F238E27FC236}">
                <a16:creationId xmlns:a16="http://schemas.microsoft.com/office/drawing/2014/main" id="{BC33F085-1AD8-45F2-ABFB-2B782D835700}"/>
              </a:ext>
            </a:extLst>
          </p:cNvPr>
          <p:cNvSpPr txBox="1"/>
          <p:nvPr/>
        </p:nvSpPr>
        <p:spPr>
          <a:xfrm>
            <a:off x="3279275" y="5282145"/>
            <a:ext cx="2519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4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BC33F085-1AD8-45F2-ABFB-2B782D835700}"/>
              </a:ext>
            </a:extLst>
          </p:cNvPr>
          <p:cNvSpPr txBox="1"/>
          <p:nvPr/>
        </p:nvSpPr>
        <p:spPr>
          <a:xfrm>
            <a:off x="3586536" y="5286440"/>
            <a:ext cx="2519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4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  <p:sp>
        <p:nvSpPr>
          <p:cNvPr id="139" name="ZoneTexte 138">
            <a:extLst>
              <a:ext uri="{FF2B5EF4-FFF2-40B4-BE49-F238E27FC236}">
                <a16:creationId xmlns:a16="http://schemas.microsoft.com/office/drawing/2014/main" id="{BC33F085-1AD8-45F2-ABFB-2B782D835700}"/>
              </a:ext>
            </a:extLst>
          </p:cNvPr>
          <p:cNvSpPr txBox="1"/>
          <p:nvPr/>
        </p:nvSpPr>
        <p:spPr>
          <a:xfrm>
            <a:off x="3896793" y="5272603"/>
            <a:ext cx="2519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4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BC33F085-1AD8-45F2-ABFB-2B782D835700}"/>
              </a:ext>
            </a:extLst>
          </p:cNvPr>
          <p:cNvSpPr txBox="1"/>
          <p:nvPr/>
        </p:nvSpPr>
        <p:spPr>
          <a:xfrm>
            <a:off x="4194050" y="5279354"/>
            <a:ext cx="2519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pc="-100" dirty="0" smtClean="0">
                <a:latin typeface="Avenir Next LT Pro" panose="020B0504020202020204" pitchFamily="34" charset="0"/>
              </a:rPr>
              <a:t>4</a:t>
            </a:r>
            <a:endParaRPr lang="fr-FR" sz="1200" b="1" spc="-1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29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9D8C90641AB84DAD86EE116789E577" ma:contentTypeVersion="10" ma:contentTypeDescription="Crée un document." ma:contentTypeScope="" ma:versionID="b50c5d7a67b18620cb8282227e712972">
  <xsd:schema xmlns:xsd="http://www.w3.org/2001/XMLSchema" xmlns:xs="http://www.w3.org/2001/XMLSchema" xmlns:p="http://schemas.microsoft.com/office/2006/metadata/properties" xmlns:ns2="e01c57f9-faaf-4fb7-a962-8e2fe7b511de" targetNamespace="http://schemas.microsoft.com/office/2006/metadata/properties" ma:root="true" ma:fieldsID="4de8dfd3b33c283bd1a455c80817a7f7" ns2:_="">
    <xsd:import namespace="e01c57f9-faaf-4fb7-a962-8e2fe7b511d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1c57f9-faaf-4fb7-a962-8e2fe7b511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2873F6-B8A2-4D33-B8F1-C17F480A00A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3E0568-1EB9-4592-BDDE-55B113FF748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D3F0893-23D6-46FB-9BC8-E65090E461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1c57f9-faaf-4fb7-a962-8e2fe7b511d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Thème Stratum</Template>
  <TotalTime>9019</TotalTime>
  <Words>327</Words>
  <Application>Microsoft Office PowerPoint</Application>
  <PresentationFormat>Grand écran</PresentationFormat>
  <Paragraphs>266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Avenir Next LT Pro</vt:lpstr>
      <vt:lpstr>Calibri</vt:lpstr>
      <vt:lpstr>Calibri Light</vt:lpstr>
      <vt:lpstr>Verdana</vt:lpstr>
      <vt:lpstr>Thème Office</vt:lpstr>
      <vt:lpstr>Plan de Morvan – Lot 2 / Espaces vert</vt:lpstr>
      <vt:lpstr>Plan de Delcourt-Ponchelet / Espaces verts</vt:lpstr>
      <vt:lpstr>Plan de Winnicott/ Espaces verts</vt:lpstr>
      <vt:lpstr>Plan de Guilers / Espaces verts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Morvan / Espaces verts</dc:title>
  <dc:creator>Clara Devouassoux</dc:creator>
  <cp:lastModifiedBy>KEROMNES Loïc</cp:lastModifiedBy>
  <cp:revision>16</cp:revision>
  <dcterms:created xsi:type="dcterms:W3CDTF">2021-07-05T10:22:51Z</dcterms:created>
  <dcterms:modified xsi:type="dcterms:W3CDTF">2025-10-15T11:56:52Z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0x010100CF9D8C90641AB84DAD86EE116789E577</vt:lpwstr>
  </property>
</Properties>
</file>